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74" r:id="rId11"/>
    <p:sldId id="267" r:id="rId12"/>
    <p:sldId id="284" r:id="rId13"/>
    <p:sldId id="268" r:id="rId14"/>
    <p:sldId id="280" r:id="rId15"/>
    <p:sldId id="269" r:id="rId16"/>
    <p:sldId id="281" r:id="rId17"/>
    <p:sldId id="270" r:id="rId18"/>
    <p:sldId id="282" r:id="rId19"/>
    <p:sldId id="283" r:id="rId20"/>
    <p:sldId id="285" r:id="rId21"/>
    <p:sldId id="271" r:id="rId22"/>
    <p:sldId id="272" r:id="rId23"/>
    <p:sldId id="275" r:id="rId24"/>
    <p:sldId id="273" r:id="rId25"/>
    <p:sldId id="279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positional error - marker orientation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test_csys_t_stylus!$E$1</c:f>
              <c:strCache>
                <c:ptCount val="1"/>
                <c:pt idx="0">
                  <c:v>X-Axis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test_csys_t_stylus!$E$2:$E$11</c:f>
              <c:numCache>
                <c:formatCode>General</c:formatCode>
                <c:ptCount val="10"/>
                <c:pt idx="0">
                  <c:v>1</c:v>
                </c:pt>
                <c:pt idx="1">
                  <c:v>1.0039273399999999</c:v>
                </c:pt>
                <c:pt idx="2">
                  <c:v>0.99974635999999995</c:v>
                </c:pt>
                <c:pt idx="3">
                  <c:v>0.99692526800000003</c:v>
                </c:pt>
                <c:pt idx="4">
                  <c:v>0.99456470100000005</c:v>
                </c:pt>
                <c:pt idx="5">
                  <c:v>1.0001603029999999</c:v>
                </c:pt>
                <c:pt idx="6">
                  <c:v>0.99536274700000005</c:v>
                </c:pt>
                <c:pt idx="7">
                  <c:v>1.0025100280000001</c:v>
                </c:pt>
                <c:pt idx="8">
                  <c:v>0.99517850200000002</c:v>
                </c:pt>
                <c:pt idx="9">
                  <c:v>0.99605721999999997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3-4F1E-969C-028FF0BA9BAF}"/>
            </c:ext>
          </c:extLst>
        </c:ser>
        <c:ser>
          <c:idx val="1"/>
          <c:order val="1"/>
          <c:tx>
            <c:strRef>
              <c:f>test_csys_t_stylus!$F$1</c:f>
              <c:strCache>
                <c:ptCount val="1"/>
                <c:pt idx="0">
                  <c:v>Y-Axis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test_csys_t_stylus!$F$2:$F$11</c:f>
              <c:numCache>
                <c:formatCode>General</c:formatCode>
                <c:ptCount val="10"/>
                <c:pt idx="0">
                  <c:v>1</c:v>
                </c:pt>
                <c:pt idx="1">
                  <c:v>0.84490223600000003</c:v>
                </c:pt>
                <c:pt idx="2">
                  <c:v>0.93569501799999999</c:v>
                </c:pt>
                <c:pt idx="3">
                  <c:v>1.0281590629999999</c:v>
                </c:pt>
                <c:pt idx="4">
                  <c:v>1.082968653</c:v>
                </c:pt>
                <c:pt idx="5">
                  <c:v>1.135126474</c:v>
                </c:pt>
                <c:pt idx="6">
                  <c:v>1.0590421249999999</c:v>
                </c:pt>
                <c:pt idx="7">
                  <c:v>0.85319710800000004</c:v>
                </c:pt>
                <c:pt idx="8">
                  <c:v>0.92266780900000001</c:v>
                </c:pt>
                <c:pt idx="9">
                  <c:v>1.0844672259999999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53-4F1E-969C-028FF0BA9BAF}"/>
            </c:ext>
          </c:extLst>
        </c:ser>
        <c:ser>
          <c:idx val="2"/>
          <c:order val="2"/>
          <c:tx>
            <c:strRef>
              <c:f>test_csys_t_stylus!$G$1</c:f>
              <c:strCache>
                <c:ptCount val="1"/>
                <c:pt idx="0">
                  <c:v>Z-Axis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test_csys_t_stylus!$A$2:$A$11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test_csys_t_stylus!$G$2:$G$11</c:f>
              <c:numCache>
                <c:formatCode>General</c:formatCode>
                <c:ptCount val="10"/>
                <c:pt idx="0">
                  <c:v>1</c:v>
                </c:pt>
                <c:pt idx="1">
                  <c:v>1.012517756</c:v>
                </c:pt>
                <c:pt idx="2">
                  <c:v>0.99590905900000004</c:v>
                </c:pt>
                <c:pt idx="3">
                  <c:v>1.004372531</c:v>
                </c:pt>
                <c:pt idx="4">
                  <c:v>1.0152047310000001</c:v>
                </c:pt>
                <c:pt idx="5">
                  <c:v>1.024842751</c:v>
                </c:pt>
                <c:pt idx="6">
                  <c:v>1.0057048289999999</c:v>
                </c:pt>
                <c:pt idx="7">
                  <c:v>1.0073630629999999</c:v>
                </c:pt>
                <c:pt idx="8">
                  <c:v>1.0001523960000001</c:v>
                </c:pt>
                <c:pt idx="9">
                  <c:v>1.012701592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053-4F1E-969C-028FF0BA9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7032239"/>
        <c:axId val="1397750911"/>
      </c:scatterChart>
      <c:valAx>
        <c:axId val="139703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trials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97750911"/>
        <c:crosses val="autoZero"/>
        <c:crossBetween val="midCat"/>
      </c:valAx>
      <c:valAx>
        <c:axId val="13977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normalised</a:t>
                </a:r>
                <a:r>
                  <a:rPr lang="en-US" baseline="0"/>
                  <a:t> values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3970322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Range</a:t>
            </a:r>
            <a:r>
              <a:rPr lang="en-US" baseline="0"/>
              <a:t> of variation in the electrode position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numRef>
              <c:f>'5_cap_data'!$A$2:$A$23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'5_cap_data'!$J$2:$J$23</c:f>
              <c:numCache>
                <c:formatCode>0.00</c:formatCode>
                <c:ptCount val="22"/>
                <c:pt idx="0">
                  <c:v>6.2</c:v>
                </c:pt>
                <c:pt idx="1">
                  <c:v>8.6</c:v>
                </c:pt>
                <c:pt idx="2">
                  <c:v>4</c:v>
                </c:pt>
                <c:pt idx="3">
                  <c:v>4.2</c:v>
                </c:pt>
                <c:pt idx="4">
                  <c:v>7.4</c:v>
                </c:pt>
                <c:pt idx="5">
                  <c:v>6</c:v>
                </c:pt>
                <c:pt idx="6">
                  <c:v>2.8</c:v>
                </c:pt>
                <c:pt idx="7">
                  <c:v>5.2</c:v>
                </c:pt>
                <c:pt idx="8">
                  <c:v>6.2</c:v>
                </c:pt>
                <c:pt idx="9">
                  <c:v>9.6</c:v>
                </c:pt>
                <c:pt idx="10">
                  <c:v>10.6</c:v>
                </c:pt>
                <c:pt idx="11">
                  <c:v>6.8</c:v>
                </c:pt>
                <c:pt idx="12">
                  <c:v>6</c:v>
                </c:pt>
                <c:pt idx="13">
                  <c:v>6.2</c:v>
                </c:pt>
                <c:pt idx="14">
                  <c:v>9</c:v>
                </c:pt>
                <c:pt idx="15">
                  <c:v>8.2000000000000011</c:v>
                </c:pt>
                <c:pt idx="16">
                  <c:v>10.6</c:v>
                </c:pt>
                <c:pt idx="17">
                  <c:v>9</c:v>
                </c:pt>
                <c:pt idx="18">
                  <c:v>7.6</c:v>
                </c:pt>
                <c:pt idx="19">
                  <c:v>10.6</c:v>
                </c:pt>
                <c:pt idx="20">
                  <c:v>12.6</c:v>
                </c:pt>
                <c:pt idx="2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E5-4D87-8FCA-0D9E4630E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783211727"/>
        <c:axId val="2119532335"/>
      </c:barChart>
      <c:catAx>
        <c:axId val="1783211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Electrode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532335"/>
        <c:crosses val="autoZero"/>
        <c:auto val="1"/>
        <c:lblAlgn val="ctr"/>
        <c:lblOffset val="100"/>
        <c:noMultiLvlLbl val="0"/>
      </c:catAx>
      <c:valAx>
        <c:axId val="21195323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Range</a:t>
                </a:r>
                <a:r>
                  <a:rPr lang="en-US" baseline="0"/>
                  <a:t> of variation (mm)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8321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RANGE OF VARIATION IN THE ELECTRODE 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'5_cap_data'!$A$2:$A$23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'5_cap_data'!$J$2:$J$23</c:f>
              <c:numCache>
                <c:formatCode>0.00</c:formatCode>
                <c:ptCount val="22"/>
                <c:pt idx="0">
                  <c:v>6.2</c:v>
                </c:pt>
                <c:pt idx="1">
                  <c:v>8.6</c:v>
                </c:pt>
                <c:pt idx="2">
                  <c:v>4</c:v>
                </c:pt>
                <c:pt idx="3">
                  <c:v>4.2</c:v>
                </c:pt>
                <c:pt idx="4">
                  <c:v>7.4</c:v>
                </c:pt>
                <c:pt idx="5">
                  <c:v>6</c:v>
                </c:pt>
                <c:pt idx="6">
                  <c:v>2.8</c:v>
                </c:pt>
                <c:pt idx="7">
                  <c:v>5.2</c:v>
                </c:pt>
                <c:pt idx="8">
                  <c:v>6.2</c:v>
                </c:pt>
                <c:pt idx="9">
                  <c:v>9.6</c:v>
                </c:pt>
                <c:pt idx="10">
                  <c:v>10.6</c:v>
                </c:pt>
                <c:pt idx="11">
                  <c:v>6.8</c:v>
                </c:pt>
                <c:pt idx="12">
                  <c:v>6</c:v>
                </c:pt>
                <c:pt idx="13">
                  <c:v>6.2</c:v>
                </c:pt>
                <c:pt idx="14">
                  <c:v>9</c:v>
                </c:pt>
                <c:pt idx="15">
                  <c:v>8.2000000000000011</c:v>
                </c:pt>
                <c:pt idx="16">
                  <c:v>10.6</c:v>
                </c:pt>
                <c:pt idx="17">
                  <c:v>9</c:v>
                </c:pt>
                <c:pt idx="18">
                  <c:v>7.6</c:v>
                </c:pt>
                <c:pt idx="19">
                  <c:v>10.6</c:v>
                </c:pt>
                <c:pt idx="20">
                  <c:v>12.6</c:v>
                </c:pt>
                <c:pt idx="2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B-4137-992E-41C79B4A3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211727"/>
        <c:axId val="2119532335"/>
      </c:barChart>
      <c:catAx>
        <c:axId val="1783211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Electrode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532335"/>
        <c:crosses val="autoZero"/>
        <c:auto val="1"/>
        <c:lblAlgn val="ctr"/>
        <c:lblOffset val="100"/>
        <c:noMultiLvlLbl val="0"/>
      </c:catAx>
      <c:valAx>
        <c:axId val="2119532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Range of variation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8321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5876-F00D-414C-A34F-01F4F13FF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E436A-0740-4E8C-8B75-1D2C729F3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C79C-4A33-4A75-A2B6-A2DB6154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AD3F8-C8E5-4E55-B3F1-53D9BABE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CD94-AD41-4048-B5A8-CE0B662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588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A571-05E4-41AA-969A-0250E59F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AB9A2-8015-4534-9EE6-7D106A20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027A-AF64-42C3-872A-42B7FE2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BB6D-2AE6-4224-BC14-D56EA38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DFD3-F0B2-4FDD-BDB0-2BC07099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695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F6965-D178-4D66-9889-2E62D0EB9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6C787-0FB2-4695-A98F-75887005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D6A73-B138-4B64-A06A-AC0FCC52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689A6-9E67-49FC-A227-36C742E0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43CB-A4FD-4A21-954F-A6957001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577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A116-598B-4DC1-B169-F4BA0D3E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902E-D972-47E5-B6E5-AE9F150A6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3FA5C-2AF3-4FAE-B064-7FCD9C19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F02F-4F1B-4209-8F0F-CE5FDF1E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1E8BB-CA23-4AED-9906-B314A9E3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79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CB7D-586B-491C-9E3D-077E81AB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4C0BC-C262-4026-AC6C-CB9D9A117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7AC6-ED34-46C8-B9BD-1D26E101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666D-8A68-410F-8D26-1DF0609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D26FC-6BDB-4907-9A0D-1390A7D5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369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0806-7EA8-4B76-8C5D-F3C99D1D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9C98-8420-42A9-AC6A-3C916928F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458B4-BD12-40E6-816C-82C620237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A893-2CBA-49C1-A608-A83159FA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3FE43-4190-4A71-8C86-FC6280DB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E00DF-89AF-46E1-B1E0-0436120D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128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FE05-A1BF-4D0E-BE3E-25AAEE2D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39A5A-7496-4F3D-88FF-1D42CCC0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B350A-8C2E-49EF-B18B-AE54DD337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A8084-BF04-4E3C-B559-734CB6C30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D84C0-347C-45BB-BBEB-D25A5B6B7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DD720-6486-4EF7-B8C1-F3272FCB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5AFCA-2F40-4FA8-8461-124DD61F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6F683-B336-4307-B754-B4EE22E7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499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AB7B-098F-4679-AE32-C9F6A00D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BB014-082F-4E0A-9C62-5393ED8F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11003-DC46-4431-8269-4FB74624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FE215-E57D-492E-AA74-4FA38F3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883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64D77-265A-4F65-B35C-FEA30E2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333E1-FF24-4815-81C4-A37603FC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2E088-A2A4-444D-BB76-45AA5E5E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726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0B1F-17A6-4126-9814-37847370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7569-929C-4A7D-BD83-AA4B0156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B2580-E776-4487-B9A7-874310638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3C28-CFA5-48FB-9ABF-47F8C8B9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6E38D-B9F7-47E1-A2C3-5E6F7E8C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1D5AE-7353-4A41-96C5-9E776C7C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133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7AED-E13A-40B8-A531-F5CFA27F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94C11-A7E0-418C-82A8-992F43234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A0408-57E7-4FE0-98BB-617DEC22F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11CFA-920A-4607-A7F7-02B47620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5DF76-F679-4F79-A29F-CB47C88D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C3388-4DE9-4B24-B14D-F606ED12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653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47247-CDBE-424A-B0C2-01092338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BD6C-D0EC-466D-A276-641B87D6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8B61B-73CA-48FD-8255-C9FD4C25B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1ED4-122E-4D1C-9E84-50048AC42A98}" type="datetimeFigureOut">
              <a:rPr lang="en-DE" smtClean="0"/>
              <a:t>28/05/2020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64309-A695-4EE8-B6DC-551F27EA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B4A0-53CA-4EFF-BBE5-D2DB01424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3391F-CE38-4E43-AB74-18D818AAE28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2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3223C-19A9-4A57-AC75-7F4BB69F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41" y="1819734"/>
            <a:ext cx="4858387" cy="28208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1D248-CDA7-4EA6-BDF1-538270836BBD}"/>
              </a:ext>
            </a:extLst>
          </p:cNvPr>
          <p:cNvCxnSpPr>
            <a:cxnSpLocks/>
          </p:cNvCxnSpPr>
          <p:nvPr/>
        </p:nvCxnSpPr>
        <p:spPr>
          <a:xfrm>
            <a:off x="3729523" y="1554326"/>
            <a:ext cx="0" cy="2282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33F300-6D37-474B-85D1-C4127A96176E}"/>
              </a:ext>
            </a:extLst>
          </p:cNvPr>
          <p:cNvCxnSpPr>
            <a:cxnSpLocks/>
          </p:cNvCxnSpPr>
          <p:nvPr/>
        </p:nvCxnSpPr>
        <p:spPr>
          <a:xfrm>
            <a:off x="3763401" y="1582319"/>
            <a:ext cx="30666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47AEB7-E6B2-45DA-82ED-121CAAEA8736}"/>
              </a:ext>
            </a:extLst>
          </p:cNvPr>
          <p:cNvSpPr txBox="1"/>
          <p:nvPr/>
        </p:nvSpPr>
        <p:spPr>
          <a:xfrm>
            <a:off x="6863883" y="13696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</a:t>
            </a:r>
            <a:endParaRPr lang="en-DE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A38D1-C999-4BA2-B4B2-4917EC0F3C5D}"/>
              </a:ext>
            </a:extLst>
          </p:cNvPr>
          <p:cNvSpPr txBox="1"/>
          <p:nvPr/>
        </p:nvSpPr>
        <p:spPr>
          <a:xfrm>
            <a:off x="3635228" y="383675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endParaRPr lang="en-DE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56209-51A5-4DDB-A88E-B8863480A506}"/>
              </a:ext>
            </a:extLst>
          </p:cNvPr>
          <p:cNvSpPr txBox="1"/>
          <p:nvPr/>
        </p:nvSpPr>
        <p:spPr>
          <a:xfrm>
            <a:off x="9567835" y="300819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9F495-2A54-4A35-A0FC-A7D58B3A5E29}"/>
              </a:ext>
            </a:extLst>
          </p:cNvPr>
          <p:cNvSpPr txBox="1"/>
          <p:nvPr/>
        </p:nvSpPr>
        <p:spPr>
          <a:xfrm>
            <a:off x="6330146" y="557910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82E455-26E5-4956-A167-46A3C44FF331}"/>
              </a:ext>
            </a:extLst>
          </p:cNvPr>
          <p:cNvSpPr txBox="1"/>
          <p:nvPr/>
        </p:nvSpPr>
        <p:spPr>
          <a:xfrm>
            <a:off x="7460126" y="5179838"/>
            <a:ext cx="23081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Principal point : Cx, Cy</a:t>
            </a:r>
            <a:endParaRPr lang="en-DE" b="1" i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2BF913-6F19-427A-9922-8D114E83215A}"/>
              </a:ext>
            </a:extLst>
          </p:cNvPr>
          <p:cNvSpPr/>
          <p:nvPr/>
        </p:nvSpPr>
        <p:spPr>
          <a:xfrm>
            <a:off x="6257101" y="2971802"/>
            <a:ext cx="436552" cy="44210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577D3F-B58C-41A0-9E4D-6BDDE2F685EA}"/>
              </a:ext>
            </a:extLst>
          </p:cNvPr>
          <p:cNvCxnSpPr>
            <a:cxnSpLocks/>
          </p:cNvCxnSpPr>
          <p:nvPr/>
        </p:nvCxnSpPr>
        <p:spPr>
          <a:xfrm>
            <a:off x="6475378" y="3192856"/>
            <a:ext cx="3069838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1A4C7-E59F-4507-BFA3-B9993262DB3B}"/>
              </a:ext>
            </a:extLst>
          </p:cNvPr>
          <p:cNvCxnSpPr>
            <a:cxnSpLocks/>
          </p:cNvCxnSpPr>
          <p:nvPr/>
        </p:nvCxnSpPr>
        <p:spPr>
          <a:xfrm>
            <a:off x="6475378" y="3192856"/>
            <a:ext cx="0" cy="228242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99A8F-782F-4820-ADA3-023DC3AD6526}"/>
              </a:ext>
            </a:extLst>
          </p:cNvPr>
          <p:cNvCxnSpPr>
            <a:cxnSpLocks/>
          </p:cNvCxnSpPr>
          <p:nvPr/>
        </p:nvCxnSpPr>
        <p:spPr>
          <a:xfrm flipH="1" flipV="1">
            <a:off x="6693653" y="3377522"/>
            <a:ext cx="1828663" cy="18023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7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27B98-E7C8-4EB1-988E-0F0DA70A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5" y="65314"/>
            <a:ext cx="10318032" cy="6858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663DC6F-ACE5-4820-B7C6-99C1C24A118C}"/>
              </a:ext>
            </a:extLst>
          </p:cNvPr>
          <p:cNvGrpSpPr/>
          <p:nvPr/>
        </p:nvGrpSpPr>
        <p:grpSpPr>
          <a:xfrm>
            <a:off x="6525496" y="1370402"/>
            <a:ext cx="3253639" cy="1825433"/>
            <a:chOff x="6599200" y="1374967"/>
            <a:chExt cx="3253639" cy="182543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9294248-7D8E-40D8-AD51-A7AF1281CFB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78" y="2691934"/>
              <a:ext cx="1718761" cy="5084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689E6B-EEC8-4C50-8B64-B3EE08150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8549" y="1374967"/>
              <a:ext cx="374492" cy="13278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2130ED-F0A4-48FC-977D-DF02D2517C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9200" y="2281435"/>
              <a:ext cx="1589349" cy="4277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7A9C73-E904-4C82-AFDF-145ED31F186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353" y="250887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2EC0F5B-EC67-4A17-AF04-9BDD7B1A6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2431" y="2557395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2DB365-E6D1-4178-ABA4-48F2A02D172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333" y="245411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363431-8BA0-4868-9D2B-AC87DFF61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334" y="2461202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37A29A7-7EB0-4661-9EE8-568ECD244908}"/>
              </a:ext>
            </a:extLst>
          </p:cNvPr>
          <p:cNvSpPr txBox="1"/>
          <p:nvPr/>
        </p:nvSpPr>
        <p:spPr>
          <a:xfrm>
            <a:off x="9779135" y="30753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D74F65-690A-4979-A05C-802950E8794F}"/>
              </a:ext>
            </a:extLst>
          </p:cNvPr>
          <p:cNvSpPr txBox="1"/>
          <p:nvPr/>
        </p:nvSpPr>
        <p:spPr>
          <a:xfrm>
            <a:off x="6280537" y="20802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99C84A-8057-4B3B-B79E-4FE84893DD5E}"/>
              </a:ext>
            </a:extLst>
          </p:cNvPr>
          <p:cNvSpPr txBox="1"/>
          <p:nvPr/>
        </p:nvSpPr>
        <p:spPr>
          <a:xfrm>
            <a:off x="8426899" y="9946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1D645F4-9B13-4D49-B1CD-CF8098CC3D7B}"/>
              </a:ext>
            </a:extLst>
          </p:cNvPr>
          <p:cNvSpPr/>
          <p:nvPr/>
        </p:nvSpPr>
        <p:spPr>
          <a:xfrm>
            <a:off x="8555486" y="280812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846A882-42CD-425F-BDD7-9CEE279EB9BD}"/>
              </a:ext>
            </a:extLst>
          </p:cNvPr>
          <p:cNvSpPr/>
          <p:nvPr/>
        </p:nvSpPr>
        <p:spPr>
          <a:xfrm>
            <a:off x="7781431" y="258333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048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C59B6-81D3-4E5E-83EA-A5863D50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9" y="0"/>
            <a:ext cx="10318102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4D7D7F-BAD3-41E1-AF50-976844EE6DC4}"/>
              </a:ext>
            </a:extLst>
          </p:cNvPr>
          <p:cNvGrpSpPr/>
          <p:nvPr/>
        </p:nvGrpSpPr>
        <p:grpSpPr>
          <a:xfrm rot="18027299">
            <a:off x="8368476" y="2107162"/>
            <a:ext cx="1744425" cy="567563"/>
            <a:chOff x="5234940" y="918211"/>
            <a:chExt cx="2408092" cy="8534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C04176-7014-402D-BB6A-72A1C6401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7200F3-69D7-43BF-8259-D556F376BB1F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668CA9-6801-4E62-98DB-4F7A443CBD0F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AB75B4-AF63-446F-B05B-7D15A65E5F1D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0EDD5C-D32E-46B5-8B47-4803F8F30E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929F99-E511-4077-9B22-E00E1C3A7598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34A998-F96C-4016-95BF-D45FE248345C}"/>
              </a:ext>
            </a:extLst>
          </p:cNvPr>
          <p:cNvGrpSpPr/>
          <p:nvPr/>
        </p:nvGrpSpPr>
        <p:grpSpPr>
          <a:xfrm rot="14308042">
            <a:off x="7443815" y="2302152"/>
            <a:ext cx="1744425" cy="567563"/>
            <a:chOff x="5234940" y="918211"/>
            <a:chExt cx="2408092" cy="85343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7DB037-D8F5-419A-A97C-20F1F74AD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E083EB-C3F1-4228-9974-84132A144F4B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3D5A29C-A0DE-4B79-BF12-2FFB0A28BF28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8EE6C3-FB62-4686-8CF5-0C33E23B6EB0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F47ADE-38A5-4B6B-A0E9-FCD29B86F8C0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A6CB880-B3CB-40DF-8B7B-EAAB0CA490F7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1A5E83-A382-46EE-89AB-419A02C52003}"/>
              </a:ext>
            </a:extLst>
          </p:cNvPr>
          <p:cNvGrpSpPr/>
          <p:nvPr/>
        </p:nvGrpSpPr>
        <p:grpSpPr>
          <a:xfrm rot="5583866">
            <a:off x="8242290" y="3827027"/>
            <a:ext cx="1744425" cy="567563"/>
            <a:chOff x="5234940" y="918211"/>
            <a:chExt cx="2408092" cy="853439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DF9919-3289-40B8-B848-734DEDB89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940" y="1645920"/>
              <a:ext cx="2282362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69F8BE1-28FF-429A-B1AC-9CA5FE6112EC}"/>
                </a:ext>
              </a:extLst>
            </p:cNvPr>
            <p:cNvSpPr/>
            <p:nvPr/>
          </p:nvSpPr>
          <p:spPr>
            <a:xfrm>
              <a:off x="7391572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E93804-611A-4BDB-AA0F-6E5031BD750C}"/>
                </a:ext>
              </a:extLst>
            </p:cNvPr>
            <p:cNvSpPr/>
            <p:nvPr/>
          </p:nvSpPr>
          <p:spPr>
            <a:xfrm>
              <a:off x="665607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9FD38A0-BFBE-4538-85E6-6BDAB0D7C142}"/>
                </a:ext>
              </a:extLst>
            </p:cNvPr>
            <p:cNvSpPr/>
            <p:nvPr/>
          </p:nvSpPr>
          <p:spPr>
            <a:xfrm>
              <a:off x="5821680" y="1520190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64AE53-223E-4F6A-88C7-683EE4EA2C1A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69" y="1043940"/>
              <a:ext cx="489843" cy="523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BB98FE-1E4E-46AB-913B-DD499FA22849}"/>
                </a:ext>
              </a:extLst>
            </p:cNvPr>
            <p:cNvSpPr/>
            <p:nvPr/>
          </p:nvSpPr>
          <p:spPr>
            <a:xfrm>
              <a:off x="6124661" y="918211"/>
              <a:ext cx="251460" cy="2514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82040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DBAB-05AA-45A4-AD67-F877449E7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0" y="758758"/>
            <a:ext cx="7675934" cy="511728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FC0FA5-D7D5-48E5-B13F-7A0E3760C725}"/>
              </a:ext>
            </a:extLst>
          </p:cNvPr>
          <p:cNvCxnSpPr>
            <a:cxnSpLocks/>
          </p:cNvCxnSpPr>
          <p:nvPr/>
        </p:nvCxnSpPr>
        <p:spPr>
          <a:xfrm>
            <a:off x="7716526" y="1081452"/>
            <a:ext cx="0" cy="344146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E6DCFD3D-36D7-468C-8AF7-4EEA741E8C2D}"/>
              </a:ext>
            </a:extLst>
          </p:cNvPr>
          <p:cNvSpPr/>
          <p:nvPr/>
        </p:nvSpPr>
        <p:spPr>
          <a:xfrm>
            <a:off x="7482457" y="1274417"/>
            <a:ext cx="468138" cy="851346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0394F-7440-497A-96FA-DC3CD1AC1903}"/>
              </a:ext>
            </a:extLst>
          </p:cNvPr>
          <p:cNvSpPr txBox="1"/>
          <p:nvPr/>
        </p:nvSpPr>
        <p:spPr>
          <a:xfrm>
            <a:off x="7243480" y="78167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360 deg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4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155DC9-EE72-43BA-8577-AB6271288C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607933"/>
              </p:ext>
            </p:extLst>
          </p:nvPr>
        </p:nvGraphicFramePr>
        <p:xfrm>
          <a:off x="277543" y="384224"/>
          <a:ext cx="6027420" cy="322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166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D477E-1C4D-4EE8-A2E4-80113AF9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32" y="1795130"/>
            <a:ext cx="6261135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DFD-A06D-4A2D-9897-3C7BDED2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15" y="1810371"/>
            <a:ext cx="6376969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48104-1138-465B-A7FC-CFE0A95D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16" y="1630524"/>
            <a:ext cx="655376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0C0E8-19A9-47F7-964E-A66AC16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2" y="1575655"/>
            <a:ext cx="6401355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4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21E89-2A82-4343-9AAB-F68D8B37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32" y="1795130"/>
            <a:ext cx="6261135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054D8-1F42-401E-A56C-9F75B303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98" y="2020578"/>
            <a:ext cx="5224725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2057F85A-A17A-4384-8F62-874A8D56C7FD}"/>
              </a:ext>
            </a:extLst>
          </p:cNvPr>
          <p:cNvSpPr/>
          <p:nvPr/>
        </p:nvSpPr>
        <p:spPr>
          <a:xfrm>
            <a:off x="5301456" y="1592344"/>
            <a:ext cx="2269680" cy="19173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3688EF-D526-4FD3-8DC1-4D0E62B38079}"/>
              </a:ext>
            </a:extLst>
          </p:cNvPr>
          <p:cNvGrpSpPr/>
          <p:nvPr/>
        </p:nvGrpSpPr>
        <p:grpSpPr>
          <a:xfrm>
            <a:off x="2090058" y="3372249"/>
            <a:ext cx="1045029" cy="957155"/>
            <a:chOff x="2575249" y="2725379"/>
            <a:chExt cx="1045029" cy="95715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84EC11E-45FB-4DE5-94A6-654380733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134" y="2725379"/>
              <a:ext cx="0" cy="6298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F4166D-3B99-4933-ABA8-C0FA5D132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5249" y="3355195"/>
              <a:ext cx="391886" cy="3273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8AB31A-6D0A-4175-8FE6-4372EB5E2776}"/>
                </a:ext>
              </a:extLst>
            </p:cNvPr>
            <p:cNvCxnSpPr>
              <a:cxnSpLocks/>
            </p:cNvCxnSpPr>
            <p:nvPr/>
          </p:nvCxnSpPr>
          <p:spPr>
            <a:xfrm>
              <a:off x="2967134" y="3372747"/>
              <a:ext cx="6531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2B4B40-18D6-4A76-B40D-BB667E2795AA}"/>
              </a:ext>
            </a:extLst>
          </p:cNvPr>
          <p:cNvCxnSpPr>
            <a:cxnSpLocks/>
          </p:cNvCxnSpPr>
          <p:nvPr/>
        </p:nvCxnSpPr>
        <p:spPr>
          <a:xfrm flipV="1">
            <a:off x="7051517" y="3542932"/>
            <a:ext cx="2985796" cy="1646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AF5A5B-E1CD-47C5-BC89-264D76F9B911}"/>
              </a:ext>
            </a:extLst>
          </p:cNvPr>
          <p:cNvGrpSpPr/>
          <p:nvPr/>
        </p:nvGrpSpPr>
        <p:grpSpPr>
          <a:xfrm>
            <a:off x="9078684" y="5019600"/>
            <a:ext cx="1447969" cy="1107170"/>
            <a:chOff x="8304243" y="4329404"/>
            <a:chExt cx="1447969" cy="11071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1B29CC-ADFF-452E-AF4C-B7BA0DC49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8685" y="4329404"/>
              <a:ext cx="673527" cy="429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DCC52D-4704-423F-823E-32278A6FCEEE}"/>
                </a:ext>
              </a:extLst>
            </p:cNvPr>
            <p:cNvCxnSpPr>
              <a:cxnSpLocks/>
            </p:cNvCxnSpPr>
            <p:nvPr/>
          </p:nvCxnSpPr>
          <p:spPr>
            <a:xfrm>
              <a:off x="9078685" y="4758611"/>
              <a:ext cx="0" cy="67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8BBFDC-E97E-41D8-8C70-77C98832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4243" y="4550166"/>
              <a:ext cx="774441" cy="2084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CFD4C9-8489-4874-A015-3F0F4CC01292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2481941" y="2093782"/>
            <a:ext cx="2751142" cy="190828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A392A44-5736-4280-81A2-B09849A5E37B}"/>
              </a:ext>
            </a:extLst>
          </p:cNvPr>
          <p:cNvCxnSpPr>
            <a:cxnSpLocks/>
            <a:endCxn id="51" idx="7"/>
          </p:cNvCxnSpPr>
          <p:nvPr/>
        </p:nvCxnSpPr>
        <p:spPr>
          <a:xfrm flipV="1">
            <a:off x="2481940" y="3445298"/>
            <a:ext cx="2878895" cy="556768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7A3235-A411-4D52-A404-CAA90B64402D}"/>
              </a:ext>
            </a:extLst>
          </p:cNvPr>
          <p:cNvSpPr/>
          <p:nvPr/>
        </p:nvSpPr>
        <p:spPr>
          <a:xfrm>
            <a:off x="5233083" y="2002772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EBA6F62-7CF4-4C42-845A-5CE73B830CB7}"/>
              </a:ext>
            </a:extLst>
          </p:cNvPr>
          <p:cNvSpPr/>
          <p:nvPr/>
        </p:nvSpPr>
        <p:spPr>
          <a:xfrm>
            <a:off x="5217480" y="3418642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7615A96-674E-474A-BD59-87FF7B2921ED}"/>
              </a:ext>
            </a:extLst>
          </p:cNvPr>
          <p:cNvSpPr/>
          <p:nvPr/>
        </p:nvSpPr>
        <p:spPr>
          <a:xfrm>
            <a:off x="6976536" y="3418641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04B9724-1D80-4890-91A0-41E6D6DFC01F}"/>
              </a:ext>
            </a:extLst>
          </p:cNvPr>
          <p:cNvSpPr/>
          <p:nvPr/>
        </p:nvSpPr>
        <p:spPr>
          <a:xfrm>
            <a:off x="7011319" y="1984980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B1038DF5-6F50-41E8-80DF-2A2B93B0FD11}"/>
              </a:ext>
            </a:extLst>
          </p:cNvPr>
          <p:cNvSpPr/>
          <p:nvPr/>
        </p:nvSpPr>
        <p:spPr>
          <a:xfrm>
            <a:off x="7487160" y="1502659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24AB19E-0FE7-4E78-A2B3-CA7C53466C0D}"/>
              </a:ext>
            </a:extLst>
          </p:cNvPr>
          <p:cNvSpPr/>
          <p:nvPr/>
        </p:nvSpPr>
        <p:spPr>
          <a:xfrm>
            <a:off x="5705547" y="1525965"/>
            <a:ext cx="167951" cy="182019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460FDE3-EA40-4974-A06A-CF37A5D1F699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2481939" y="3574004"/>
            <a:ext cx="4519193" cy="41866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32BD18F-6AE3-435F-B319-E32AABEFAC08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2479695" y="1616975"/>
            <a:ext cx="3225852" cy="238396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7B3D26-6285-48C7-B13E-5618E8CFF6D3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2462764" y="2140343"/>
            <a:ext cx="4573151" cy="186739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D6AE9E-A090-4706-8EDE-72933751790F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522143" y="1593669"/>
            <a:ext cx="4965017" cy="241274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39B9F4-B499-4BB8-BDCA-DA8BEE15FEA8}"/>
              </a:ext>
            </a:extLst>
          </p:cNvPr>
          <p:cNvCxnSpPr>
            <a:cxnSpLocks/>
          </p:cNvCxnSpPr>
          <p:nvPr/>
        </p:nvCxnSpPr>
        <p:spPr>
          <a:xfrm>
            <a:off x="5317058" y="3509650"/>
            <a:ext cx="4533339" cy="192778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0532A7C-7ED4-4511-A04B-4E173050BB11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7630515" y="1658022"/>
            <a:ext cx="2235484" cy="38140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4AA68F-F527-4CCA-B465-1A299B778CB4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095295" y="2166999"/>
            <a:ext cx="2730506" cy="329507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F53091-D0B6-49AF-94D0-B27120F44513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7119891" y="3574004"/>
            <a:ext cx="2730506" cy="1909953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A72887-6477-4E5C-8AA2-BB2D6E27B4F9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233083" y="2093782"/>
            <a:ext cx="4617314" cy="3390175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FEACB0C-135B-47E9-8D08-4324BDD62F83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05547" y="1616975"/>
            <a:ext cx="4120254" cy="3866982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AA3EA2A-9109-47A5-BCC5-03A9D83185DC}"/>
              </a:ext>
            </a:extLst>
          </p:cNvPr>
          <p:cNvSpPr txBox="1"/>
          <p:nvPr/>
        </p:nvSpPr>
        <p:spPr>
          <a:xfrm>
            <a:off x="1782150" y="42888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C06282-5777-44AE-8D33-1C3CC4EC2340}"/>
              </a:ext>
            </a:extLst>
          </p:cNvPr>
          <p:cNvSpPr txBox="1"/>
          <p:nvPr/>
        </p:nvSpPr>
        <p:spPr>
          <a:xfrm>
            <a:off x="3224141" y="38696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1C63BB-AD3D-497A-B809-0374EA2B92B8}"/>
              </a:ext>
            </a:extLst>
          </p:cNvPr>
          <p:cNvSpPr txBox="1"/>
          <p:nvPr/>
        </p:nvSpPr>
        <p:spPr>
          <a:xfrm>
            <a:off x="2361658" y="299464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ABA566-AD75-49B5-A218-7674510DBB56}"/>
              </a:ext>
            </a:extLst>
          </p:cNvPr>
          <p:cNvSpPr txBox="1"/>
          <p:nvPr/>
        </p:nvSpPr>
        <p:spPr>
          <a:xfrm>
            <a:off x="10526653" y="477746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B162B5-5831-40CC-971F-954A0A64AEAF}"/>
              </a:ext>
            </a:extLst>
          </p:cNvPr>
          <p:cNvSpPr txBox="1"/>
          <p:nvPr/>
        </p:nvSpPr>
        <p:spPr>
          <a:xfrm>
            <a:off x="9691400" y="6023108"/>
            <a:ext cx="35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1F8947-F61A-44F5-B429-7EF756A194F9}"/>
              </a:ext>
            </a:extLst>
          </p:cNvPr>
          <p:cNvSpPr txBox="1"/>
          <p:nvPr/>
        </p:nvSpPr>
        <p:spPr>
          <a:xfrm>
            <a:off x="8748668" y="5013965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134E323-6325-4406-912F-395FFCA5577D}"/>
              </a:ext>
            </a:extLst>
          </p:cNvPr>
          <p:cNvSpPr txBox="1"/>
          <p:nvPr/>
        </p:nvSpPr>
        <p:spPr>
          <a:xfrm>
            <a:off x="1502866" y="4820453"/>
            <a:ext cx="2568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World coordinate system</a:t>
            </a:r>
            <a:endParaRPr lang="en-DE" b="1" i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FF4F64-4CE6-48E1-99EC-C69E5EDF7118}"/>
              </a:ext>
            </a:extLst>
          </p:cNvPr>
          <p:cNvSpPr txBox="1"/>
          <p:nvPr/>
        </p:nvSpPr>
        <p:spPr>
          <a:xfrm>
            <a:off x="8581929" y="6384540"/>
            <a:ext cx="27306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Camera coordinate system</a:t>
            </a:r>
            <a:endParaRPr lang="en-DE" b="1" i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106A1A-309D-410A-B092-E1223CA64991}"/>
              </a:ext>
            </a:extLst>
          </p:cNvPr>
          <p:cNvSpPr txBox="1"/>
          <p:nvPr/>
        </p:nvSpPr>
        <p:spPr>
          <a:xfrm>
            <a:off x="9565838" y="3019248"/>
            <a:ext cx="1377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Image plane</a:t>
            </a:r>
            <a:endParaRPr lang="en-DE" b="1" i="1" dirty="0"/>
          </a:p>
        </p:txBody>
      </p:sp>
    </p:spTree>
    <p:extLst>
      <p:ext uri="{BB962C8B-B14F-4D97-AF65-F5344CB8AC3E}">
        <p14:creationId xmlns:p14="http://schemas.microsoft.com/office/powerpoint/2010/main" val="3334761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F8D1663-68D1-42F7-9DA5-1FDBE874D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468524"/>
              </p:ext>
            </p:extLst>
          </p:nvPr>
        </p:nvGraphicFramePr>
        <p:xfrm>
          <a:off x="422512" y="2249926"/>
          <a:ext cx="5795721" cy="321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006ED02-F7EF-4627-83C5-17B08DFDE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243447"/>
              </p:ext>
            </p:extLst>
          </p:nvPr>
        </p:nvGraphicFramePr>
        <p:xfrm>
          <a:off x="6409697" y="2099911"/>
          <a:ext cx="5280660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0422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F9299-8028-4195-A5BA-0701600D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2" y="972766"/>
            <a:ext cx="4924899" cy="313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8170F-A823-41E5-8094-7923A86E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68" y="972766"/>
            <a:ext cx="4924899" cy="31309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34874-F203-4CEA-B084-655FAE0E5E71}"/>
              </a:ext>
            </a:extLst>
          </p:cNvPr>
          <p:cNvCxnSpPr>
            <a:cxnSpLocks/>
          </p:cNvCxnSpPr>
          <p:nvPr/>
        </p:nvCxnSpPr>
        <p:spPr>
          <a:xfrm>
            <a:off x="3163078" y="1828800"/>
            <a:ext cx="597517" cy="18067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F2304C5-C3B6-4F6C-867A-183C003E330C}"/>
              </a:ext>
            </a:extLst>
          </p:cNvPr>
          <p:cNvSpPr/>
          <p:nvPr/>
        </p:nvSpPr>
        <p:spPr>
          <a:xfrm rot="3155734">
            <a:off x="3183929" y="2046020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E93314-5373-4936-9441-5414722E8092}"/>
              </a:ext>
            </a:extLst>
          </p:cNvPr>
          <p:cNvCxnSpPr>
            <a:cxnSpLocks/>
          </p:cNvCxnSpPr>
          <p:nvPr/>
        </p:nvCxnSpPr>
        <p:spPr>
          <a:xfrm>
            <a:off x="8873725" y="1861716"/>
            <a:ext cx="597517" cy="180672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C92654-9999-46D1-A2D7-5163C154F9EA}"/>
              </a:ext>
            </a:extLst>
          </p:cNvPr>
          <p:cNvCxnSpPr>
            <a:cxnSpLocks/>
          </p:cNvCxnSpPr>
          <p:nvPr/>
        </p:nvCxnSpPr>
        <p:spPr>
          <a:xfrm flipH="1">
            <a:off x="8617731" y="3419125"/>
            <a:ext cx="145000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91810E-7AEE-4CF2-B3F4-AD2EA5E68348}"/>
              </a:ext>
            </a:extLst>
          </p:cNvPr>
          <p:cNvCxnSpPr>
            <a:cxnSpLocks/>
          </p:cNvCxnSpPr>
          <p:nvPr/>
        </p:nvCxnSpPr>
        <p:spPr>
          <a:xfrm flipV="1">
            <a:off x="9562663" y="2538234"/>
            <a:ext cx="413647" cy="128350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AA16E970-32B0-4294-9C7E-0FCB63F32C3D}"/>
              </a:ext>
            </a:extLst>
          </p:cNvPr>
          <p:cNvSpPr/>
          <p:nvPr/>
        </p:nvSpPr>
        <p:spPr>
          <a:xfrm rot="3155734">
            <a:off x="8875489" y="2046019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57805BDF-CC60-4D31-AA1E-44D49A02A3B5}"/>
              </a:ext>
            </a:extLst>
          </p:cNvPr>
          <p:cNvSpPr/>
          <p:nvPr/>
        </p:nvSpPr>
        <p:spPr>
          <a:xfrm rot="7411848">
            <a:off x="9777073" y="2534487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3B755DFD-A415-4B76-9AA9-1621131BC34C}"/>
              </a:ext>
            </a:extLst>
          </p:cNvPr>
          <p:cNvSpPr/>
          <p:nvPr/>
        </p:nvSpPr>
        <p:spPr>
          <a:xfrm rot="1615552">
            <a:off x="8788216" y="3162533"/>
            <a:ext cx="200811" cy="513183"/>
          </a:xfrm>
          <a:prstGeom prst="curved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5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75D18-BCA3-4081-AA0D-03D00B58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96"/>
            <a:ext cx="12192000" cy="67357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9AF8EF-28CB-45E7-90CF-CB189A48298D}"/>
              </a:ext>
            </a:extLst>
          </p:cNvPr>
          <p:cNvCxnSpPr>
            <a:cxnSpLocks/>
          </p:cNvCxnSpPr>
          <p:nvPr/>
        </p:nvCxnSpPr>
        <p:spPr>
          <a:xfrm>
            <a:off x="5019868" y="4825322"/>
            <a:ext cx="3079103" cy="45846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4C30F-81EE-4B16-927D-778CB1C64944}"/>
              </a:ext>
            </a:extLst>
          </p:cNvPr>
          <p:cNvCxnSpPr>
            <a:cxnSpLocks/>
          </p:cNvCxnSpPr>
          <p:nvPr/>
        </p:nvCxnSpPr>
        <p:spPr>
          <a:xfrm flipV="1">
            <a:off x="5019867" y="4198264"/>
            <a:ext cx="1324949" cy="6270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792A22-E868-48C1-9133-B18A95F41DCA}"/>
              </a:ext>
            </a:extLst>
          </p:cNvPr>
          <p:cNvCxnSpPr>
            <a:cxnSpLocks/>
          </p:cNvCxnSpPr>
          <p:nvPr/>
        </p:nvCxnSpPr>
        <p:spPr>
          <a:xfrm flipV="1">
            <a:off x="5019869" y="3948322"/>
            <a:ext cx="1" cy="877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F14CD3-D1F8-43E6-B66A-61D0ED3CABAE}"/>
              </a:ext>
            </a:extLst>
          </p:cNvPr>
          <p:cNvSpPr txBox="1"/>
          <p:nvPr/>
        </p:nvSpPr>
        <p:spPr>
          <a:xfrm>
            <a:off x="8181422" y="5163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E419C-D2E2-4948-B5F2-0CBE404B7656}"/>
              </a:ext>
            </a:extLst>
          </p:cNvPr>
          <p:cNvSpPr txBox="1"/>
          <p:nvPr/>
        </p:nvSpPr>
        <p:spPr>
          <a:xfrm>
            <a:off x="6512676" y="38594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545B7-0E32-4968-941E-DB4D1AB441D0}"/>
              </a:ext>
            </a:extLst>
          </p:cNvPr>
          <p:cNvSpPr txBox="1"/>
          <p:nvPr/>
        </p:nvSpPr>
        <p:spPr>
          <a:xfrm>
            <a:off x="4872230" y="34901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00780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198203-A3AC-4C26-8789-E5C5F1CF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5" y="876357"/>
            <a:ext cx="4610100" cy="45815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2F549-1CBE-4D96-A5ED-44B04AB1D9E0}"/>
              </a:ext>
            </a:extLst>
          </p:cNvPr>
          <p:cNvGrpSpPr/>
          <p:nvPr/>
        </p:nvGrpSpPr>
        <p:grpSpPr>
          <a:xfrm>
            <a:off x="5677997" y="858677"/>
            <a:ext cx="3991297" cy="4615500"/>
            <a:chOff x="5677997" y="858677"/>
            <a:chExt cx="3991297" cy="4615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28931A-6951-4E52-82AD-62A534DAD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997" y="858677"/>
              <a:ext cx="3991297" cy="46155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E3CB3C2-776C-4BA2-8AB1-4E5BB38C68A2}"/>
                </a:ext>
              </a:extLst>
            </p:cNvPr>
            <p:cNvGrpSpPr/>
            <p:nvPr/>
          </p:nvGrpSpPr>
          <p:grpSpPr>
            <a:xfrm>
              <a:off x="7575753" y="1604866"/>
              <a:ext cx="1838833" cy="1426456"/>
              <a:chOff x="7547762" y="1530221"/>
              <a:chExt cx="1838833" cy="1426456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41702CF-2784-4767-9143-3F05F5247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762" y="2956677"/>
                <a:ext cx="1838833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50D6931-F611-457A-87F2-439717EA7F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47762" y="1530221"/>
                <a:ext cx="8766" cy="1422847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ABF30A4-0BF8-4DA1-9344-46386A1F71F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1276">
                <a:off x="7559292" y="2729806"/>
                <a:ext cx="169810" cy="51736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2F10419-EAFC-4F67-A7D3-B48E5AF1131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1276" flipH="1">
                <a:off x="7680470" y="2764732"/>
                <a:ext cx="58952" cy="182038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DD84B58-0DC5-47A7-9124-C7A904FBAC9B}"/>
              </a:ext>
            </a:extLst>
          </p:cNvPr>
          <p:cNvSpPr txBox="1"/>
          <p:nvPr/>
        </p:nvSpPr>
        <p:spPr>
          <a:xfrm>
            <a:off x="4420238" y="309399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39DE8-E383-4564-A550-B0815965F9FC}"/>
              </a:ext>
            </a:extLst>
          </p:cNvPr>
          <p:cNvSpPr txBox="1"/>
          <p:nvPr/>
        </p:nvSpPr>
        <p:spPr>
          <a:xfrm>
            <a:off x="921640" y="20988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F1905-4A2D-45DE-A331-34A3C5A2B2F4}"/>
              </a:ext>
            </a:extLst>
          </p:cNvPr>
          <p:cNvSpPr txBox="1"/>
          <p:nvPr/>
        </p:nvSpPr>
        <p:spPr>
          <a:xfrm>
            <a:off x="3068002" y="101328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FB2993-42A2-40C6-A1CF-E2C6C29F307A}"/>
              </a:ext>
            </a:extLst>
          </p:cNvPr>
          <p:cNvSpPr txBox="1"/>
          <p:nvPr/>
        </p:nvSpPr>
        <p:spPr>
          <a:xfrm>
            <a:off x="9389494" y="283031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EB8A8-5AF7-459D-A0F9-69B0BE5D67D0}"/>
              </a:ext>
            </a:extLst>
          </p:cNvPr>
          <p:cNvSpPr txBox="1"/>
          <p:nvPr/>
        </p:nvSpPr>
        <p:spPr>
          <a:xfrm>
            <a:off x="7442663" y="12670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C8096-4BF9-4B78-B590-4B98FEF8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705"/>
            <a:ext cx="10029825" cy="5067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E236A6-9553-48DB-AD6F-C2161112B684}"/>
              </a:ext>
            </a:extLst>
          </p:cNvPr>
          <p:cNvCxnSpPr>
            <a:cxnSpLocks/>
          </p:cNvCxnSpPr>
          <p:nvPr/>
        </p:nvCxnSpPr>
        <p:spPr>
          <a:xfrm>
            <a:off x="4459740" y="4488977"/>
            <a:ext cx="248223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840F7A-CFD6-4273-B14E-F59B05C3759A}"/>
              </a:ext>
            </a:extLst>
          </p:cNvPr>
          <p:cNvCxnSpPr>
            <a:cxnSpLocks/>
          </p:cNvCxnSpPr>
          <p:nvPr/>
        </p:nvCxnSpPr>
        <p:spPr>
          <a:xfrm flipV="1">
            <a:off x="4441081" y="3601616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ABE265-0D35-4386-9E48-70D31BB5D381}"/>
              </a:ext>
            </a:extLst>
          </p:cNvPr>
          <p:cNvSpPr txBox="1"/>
          <p:nvPr/>
        </p:nvSpPr>
        <p:spPr>
          <a:xfrm>
            <a:off x="6988626" y="430431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A3AA1-1187-4085-A5DD-2A9FA62ED65A}"/>
              </a:ext>
            </a:extLst>
          </p:cNvPr>
          <p:cNvSpPr txBox="1"/>
          <p:nvPr/>
        </p:nvSpPr>
        <p:spPr>
          <a:xfrm>
            <a:off x="4288635" y="307171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69135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B32BE-690F-4D88-858B-B7DE12DA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37"/>
            <a:ext cx="9277350" cy="51149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27FB10-138F-45C8-B2E7-D8BB1080D9FB}"/>
              </a:ext>
            </a:extLst>
          </p:cNvPr>
          <p:cNvCxnSpPr>
            <a:cxnSpLocks/>
          </p:cNvCxnSpPr>
          <p:nvPr/>
        </p:nvCxnSpPr>
        <p:spPr>
          <a:xfrm>
            <a:off x="3862580" y="4582283"/>
            <a:ext cx="298608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61DD0-8BCF-4F89-8A59-7AA751442CC3}"/>
              </a:ext>
            </a:extLst>
          </p:cNvPr>
          <p:cNvCxnSpPr>
            <a:cxnSpLocks/>
          </p:cNvCxnSpPr>
          <p:nvPr/>
        </p:nvCxnSpPr>
        <p:spPr>
          <a:xfrm flipV="1">
            <a:off x="3843921" y="3694922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6B17A3-AA28-455C-BEB0-A3C1F6FE8CAB}"/>
              </a:ext>
            </a:extLst>
          </p:cNvPr>
          <p:cNvSpPr txBox="1"/>
          <p:nvPr/>
        </p:nvSpPr>
        <p:spPr>
          <a:xfrm>
            <a:off x="7016617" y="43976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A32BA-1829-4632-B44C-706C40C51954}"/>
              </a:ext>
            </a:extLst>
          </p:cNvPr>
          <p:cNvSpPr txBox="1"/>
          <p:nvPr/>
        </p:nvSpPr>
        <p:spPr>
          <a:xfrm>
            <a:off x="3691475" y="316502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3771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D1138CB-9920-41A1-A0D8-84D28EF2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19"/>
            <a:ext cx="12192000" cy="67386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5A5819-A135-4F69-B825-1EEEC52A1D61}"/>
              </a:ext>
            </a:extLst>
          </p:cNvPr>
          <p:cNvCxnSpPr>
            <a:cxnSpLocks/>
          </p:cNvCxnSpPr>
          <p:nvPr/>
        </p:nvCxnSpPr>
        <p:spPr>
          <a:xfrm>
            <a:off x="5290455" y="4620665"/>
            <a:ext cx="2842625" cy="39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E26776-2BA0-47D5-88D0-02D9E331E4F7}"/>
              </a:ext>
            </a:extLst>
          </p:cNvPr>
          <p:cNvCxnSpPr>
            <a:cxnSpLocks/>
          </p:cNvCxnSpPr>
          <p:nvPr/>
        </p:nvCxnSpPr>
        <p:spPr>
          <a:xfrm flipV="1">
            <a:off x="5290455" y="3942080"/>
            <a:ext cx="1403116" cy="6640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59ABE-5105-4659-91CF-B997384763DE}"/>
              </a:ext>
            </a:extLst>
          </p:cNvPr>
          <p:cNvCxnSpPr>
            <a:cxnSpLocks/>
          </p:cNvCxnSpPr>
          <p:nvPr/>
        </p:nvCxnSpPr>
        <p:spPr>
          <a:xfrm flipH="1" flipV="1">
            <a:off x="5290455" y="3754120"/>
            <a:ext cx="2" cy="8520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282169-E8CC-430F-8C03-6B23E2F2B520}"/>
              </a:ext>
            </a:extLst>
          </p:cNvPr>
          <p:cNvSpPr txBox="1"/>
          <p:nvPr/>
        </p:nvSpPr>
        <p:spPr>
          <a:xfrm>
            <a:off x="8265400" y="48349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7551A-866C-4AE4-A5A1-AA62FE11134E}"/>
              </a:ext>
            </a:extLst>
          </p:cNvPr>
          <p:cNvSpPr txBox="1"/>
          <p:nvPr/>
        </p:nvSpPr>
        <p:spPr>
          <a:xfrm>
            <a:off x="6749098" y="366965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04316-BC96-4F28-AD02-C1402199C63C}"/>
              </a:ext>
            </a:extLst>
          </p:cNvPr>
          <p:cNvSpPr txBox="1"/>
          <p:nvPr/>
        </p:nvSpPr>
        <p:spPr>
          <a:xfrm>
            <a:off x="5142818" y="32561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38982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89ED52-DC60-4A52-B795-BA76627D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47750"/>
            <a:ext cx="9744075" cy="4762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DA4FFF-3877-4B54-9F00-207A1E1C2AD2}"/>
              </a:ext>
            </a:extLst>
          </p:cNvPr>
          <p:cNvCxnSpPr>
            <a:cxnSpLocks/>
          </p:cNvCxnSpPr>
          <p:nvPr/>
        </p:nvCxnSpPr>
        <p:spPr>
          <a:xfrm>
            <a:off x="5607405" y="4516969"/>
            <a:ext cx="22676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9A844F-7A73-4C9F-97BE-5EEF07F50E67}"/>
              </a:ext>
            </a:extLst>
          </p:cNvPr>
          <p:cNvCxnSpPr>
            <a:cxnSpLocks/>
          </p:cNvCxnSpPr>
          <p:nvPr/>
        </p:nvCxnSpPr>
        <p:spPr>
          <a:xfrm flipV="1">
            <a:off x="5588746" y="3806890"/>
            <a:ext cx="0" cy="7287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FCEBF9-5DD5-40B1-A717-6AF5962F2425}"/>
              </a:ext>
            </a:extLst>
          </p:cNvPr>
          <p:cNvSpPr txBox="1"/>
          <p:nvPr/>
        </p:nvSpPr>
        <p:spPr>
          <a:xfrm>
            <a:off x="7821054" y="451696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2E306-B64B-4007-8506-36C7F43C3DA5}"/>
              </a:ext>
            </a:extLst>
          </p:cNvPr>
          <p:cNvSpPr txBox="1"/>
          <p:nvPr/>
        </p:nvSpPr>
        <p:spPr>
          <a:xfrm>
            <a:off x="5441109" y="32528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857572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20F3A-5381-40E0-AF6B-CEFFF767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628878-F9F2-4B7A-9F1E-333E1E80DCE0}"/>
              </a:ext>
            </a:extLst>
          </p:cNvPr>
          <p:cNvCxnSpPr>
            <a:cxnSpLocks/>
          </p:cNvCxnSpPr>
          <p:nvPr/>
        </p:nvCxnSpPr>
        <p:spPr>
          <a:xfrm>
            <a:off x="5598074" y="4647598"/>
            <a:ext cx="279947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35FDCA-5A35-4BC7-9477-B9DE39853F01}"/>
              </a:ext>
            </a:extLst>
          </p:cNvPr>
          <p:cNvCxnSpPr>
            <a:cxnSpLocks/>
          </p:cNvCxnSpPr>
          <p:nvPr/>
        </p:nvCxnSpPr>
        <p:spPr>
          <a:xfrm flipV="1">
            <a:off x="5579415" y="3760237"/>
            <a:ext cx="0" cy="906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84E66A-3BCC-4DA0-AE67-895109230579}"/>
              </a:ext>
            </a:extLst>
          </p:cNvPr>
          <p:cNvSpPr txBox="1"/>
          <p:nvPr/>
        </p:nvSpPr>
        <p:spPr>
          <a:xfrm>
            <a:off x="8556168" y="4462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D408E-DE9F-4508-AE4F-E3EA7E8A4ED1}"/>
              </a:ext>
            </a:extLst>
          </p:cNvPr>
          <p:cNvSpPr txBox="1"/>
          <p:nvPr/>
        </p:nvSpPr>
        <p:spPr>
          <a:xfrm>
            <a:off x="5426969" y="323033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35421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182D1-787A-421C-A0C3-EC63DCEC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59" y="471997"/>
            <a:ext cx="5972175" cy="41814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4EC11E-45FB-4DE5-94A6-65438073310E}"/>
              </a:ext>
            </a:extLst>
          </p:cNvPr>
          <p:cNvCxnSpPr>
            <a:cxnSpLocks/>
          </p:cNvCxnSpPr>
          <p:nvPr/>
        </p:nvCxnSpPr>
        <p:spPr>
          <a:xfrm flipV="1">
            <a:off x="4741730" y="2690620"/>
            <a:ext cx="404307" cy="50857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F4166D-3B99-4933-ABA8-C0FA5D132455}"/>
              </a:ext>
            </a:extLst>
          </p:cNvPr>
          <p:cNvCxnSpPr>
            <a:cxnSpLocks/>
          </p:cNvCxnSpPr>
          <p:nvPr/>
        </p:nvCxnSpPr>
        <p:spPr>
          <a:xfrm flipH="1" flipV="1">
            <a:off x="4407734" y="2677238"/>
            <a:ext cx="365348" cy="5258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8AB31A-6D0A-4175-8FE6-4372EB5E2776}"/>
              </a:ext>
            </a:extLst>
          </p:cNvPr>
          <p:cNvCxnSpPr>
            <a:cxnSpLocks/>
          </p:cNvCxnSpPr>
          <p:nvPr/>
        </p:nvCxnSpPr>
        <p:spPr>
          <a:xfrm flipV="1">
            <a:off x="4804683" y="3084976"/>
            <a:ext cx="536376" cy="11614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2B4B40-18D6-4A76-B40D-BB667E2795AA}"/>
              </a:ext>
            </a:extLst>
          </p:cNvPr>
          <p:cNvCxnSpPr>
            <a:cxnSpLocks/>
          </p:cNvCxnSpPr>
          <p:nvPr/>
        </p:nvCxnSpPr>
        <p:spPr>
          <a:xfrm flipV="1">
            <a:off x="7017345" y="3814266"/>
            <a:ext cx="2985796" cy="1646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AF5A5B-E1CD-47C5-BC89-264D76F9B911}"/>
              </a:ext>
            </a:extLst>
          </p:cNvPr>
          <p:cNvGrpSpPr/>
          <p:nvPr/>
        </p:nvGrpSpPr>
        <p:grpSpPr>
          <a:xfrm>
            <a:off x="9078684" y="5019600"/>
            <a:ext cx="1447969" cy="1107170"/>
            <a:chOff x="8304243" y="4329404"/>
            <a:chExt cx="1447969" cy="11071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91B29CC-ADFF-452E-AF4C-B7BA0DC49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8685" y="4329404"/>
              <a:ext cx="673527" cy="429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DCC52D-4704-423F-823E-32278A6FCEEE}"/>
                </a:ext>
              </a:extLst>
            </p:cNvPr>
            <p:cNvCxnSpPr>
              <a:cxnSpLocks/>
            </p:cNvCxnSpPr>
            <p:nvPr/>
          </p:nvCxnSpPr>
          <p:spPr>
            <a:xfrm>
              <a:off x="9078685" y="4758611"/>
              <a:ext cx="0" cy="67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8BBFDC-E97E-41D8-8C70-77C98832A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4243" y="4550166"/>
              <a:ext cx="774441" cy="2084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7A3235-A411-4D52-A404-CAA90B64402D}"/>
              </a:ext>
            </a:extLst>
          </p:cNvPr>
          <p:cNvSpPr/>
          <p:nvPr/>
        </p:nvSpPr>
        <p:spPr>
          <a:xfrm>
            <a:off x="3187497" y="94029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EBA6F62-7CF4-4C42-845A-5CE73B830CB7}"/>
              </a:ext>
            </a:extLst>
          </p:cNvPr>
          <p:cNvSpPr/>
          <p:nvPr/>
        </p:nvSpPr>
        <p:spPr>
          <a:xfrm>
            <a:off x="4663224" y="308829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04B9724-1D80-4890-91A0-41E6D6DFC01F}"/>
              </a:ext>
            </a:extLst>
          </p:cNvPr>
          <p:cNvSpPr/>
          <p:nvPr/>
        </p:nvSpPr>
        <p:spPr>
          <a:xfrm>
            <a:off x="6947335" y="2587047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24AB19E-0FE7-4E78-A2B3-CA7C53466C0D}"/>
              </a:ext>
            </a:extLst>
          </p:cNvPr>
          <p:cNvSpPr/>
          <p:nvPr/>
        </p:nvSpPr>
        <p:spPr>
          <a:xfrm>
            <a:off x="5654366" y="917742"/>
            <a:ext cx="167951" cy="182019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39B9F4-B499-4BB8-BDCA-DA8BEE15FEA8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4806579" y="3243660"/>
            <a:ext cx="5043818" cy="219377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4AA68F-F527-4CCA-B465-1A299B778CB4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5797721" y="1073105"/>
            <a:ext cx="4048071" cy="43959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A72887-6477-4E5C-8AA2-BB2D6E27B4F9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330852" y="1095660"/>
            <a:ext cx="6514941" cy="435314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AA3EA2A-9109-47A5-BCC5-03A9D83185DC}"/>
              </a:ext>
            </a:extLst>
          </p:cNvPr>
          <p:cNvSpPr txBox="1"/>
          <p:nvPr/>
        </p:nvSpPr>
        <p:spPr>
          <a:xfrm>
            <a:off x="5316227" y="2850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C06282-5777-44AE-8D33-1C3CC4EC2340}"/>
              </a:ext>
            </a:extLst>
          </p:cNvPr>
          <p:cNvSpPr txBox="1"/>
          <p:nvPr/>
        </p:nvSpPr>
        <p:spPr>
          <a:xfrm>
            <a:off x="4212715" y="23780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1C63BB-AD3D-497A-B809-0374EA2B92B8}"/>
              </a:ext>
            </a:extLst>
          </p:cNvPr>
          <p:cNvSpPr txBox="1"/>
          <p:nvPr/>
        </p:nvSpPr>
        <p:spPr>
          <a:xfrm>
            <a:off x="5068122" y="234516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dirty="0">
              <a:solidFill>
                <a:srgbClr val="FFFF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ABA566-AD75-49B5-A218-7674510DBB56}"/>
              </a:ext>
            </a:extLst>
          </p:cNvPr>
          <p:cNvSpPr txBox="1"/>
          <p:nvPr/>
        </p:nvSpPr>
        <p:spPr>
          <a:xfrm>
            <a:off x="10526653" y="477746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B162B5-5831-40CC-971F-954A0A64AEAF}"/>
              </a:ext>
            </a:extLst>
          </p:cNvPr>
          <p:cNvSpPr txBox="1"/>
          <p:nvPr/>
        </p:nvSpPr>
        <p:spPr>
          <a:xfrm>
            <a:off x="9691400" y="6023108"/>
            <a:ext cx="35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1F8947-F61A-44F5-B429-7EF756A194F9}"/>
              </a:ext>
            </a:extLst>
          </p:cNvPr>
          <p:cNvSpPr txBox="1"/>
          <p:nvPr/>
        </p:nvSpPr>
        <p:spPr>
          <a:xfrm>
            <a:off x="8748668" y="5013965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b="1" i="1" baseline="-25000" dirty="0"/>
              <a:t>c</a:t>
            </a:r>
            <a:endParaRPr lang="en-DE" b="1" i="1" baseline="-25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134E323-6325-4406-912F-395FFCA5577D}"/>
              </a:ext>
            </a:extLst>
          </p:cNvPr>
          <p:cNvSpPr txBox="1"/>
          <p:nvPr/>
        </p:nvSpPr>
        <p:spPr>
          <a:xfrm>
            <a:off x="2095085" y="5113104"/>
            <a:ext cx="44414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World coordinate system,  Z = 0 for all points</a:t>
            </a:r>
            <a:endParaRPr lang="en-DE" b="1" i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FF4F64-4CE6-48E1-99EC-C69E5EDF7118}"/>
              </a:ext>
            </a:extLst>
          </p:cNvPr>
          <p:cNvSpPr txBox="1"/>
          <p:nvPr/>
        </p:nvSpPr>
        <p:spPr>
          <a:xfrm>
            <a:off x="8581929" y="6384540"/>
            <a:ext cx="27306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Camera coordinate system</a:t>
            </a:r>
            <a:endParaRPr lang="en-DE" b="1" i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106A1A-309D-410A-B092-E1223CA64991}"/>
              </a:ext>
            </a:extLst>
          </p:cNvPr>
          <p:cNvSpPr txBox="1"/>
          <p:nvPr/>
        </p:nvSpPr>
        <p:spPr>
          <a:xfrm>
            <a:off x="9565838" y="3019248"/>
            <a:ext cx="1377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Image plane</a:t>
            </a:r>
            <a:endParaRPr lang="en-DE" b="1" i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F202B7-5D00-45F8-BE7E-F39796BE56E3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031311" y="2769066"/>
            <a:ext cx="2814481" cy="266837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191231-BAFE-431A-8F23-8986B8368517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4315821" y="3429000"/>
            <a:ext cx="384555" cy="16841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1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16A75-4D9D-4518-8A66-7EFB53A21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" t="3133" r="49344" b="3387"/>
          <a:stretch/>
        </p:blipFill>
        <p:spPr>
          <a:xfrm>
            <a:off x="476857" y="382555"/>
            <a:ext cx="3544637" cy="4506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28C2A-4991-4AA0-83E2-8CE07148C2BF}"/>
              </a:ext>
            </a:extLst>
          </p:cNvPr>
          <p:cNvSpPr txBox="1"/>
          <p:nvPr/>
        </p:nvSpPr>
        <p:spPr>
          <a:xfrm>
            <a:off x="667236" y="4907902"/>
            <a:ext cx="27941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a : RPA,  p : Nasion,  c : LPA</a:t>
            </a:r>
            <a:endParaRPr lang="en-DE" b="1" i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F374C2-3EBC-4B05-A2A8-EC33749B5CC0}"/>
              </a:ext>
            </a:extLst>
          </p:cNvPr>
          <p:cNvSpPr/>
          <p:nvPr/>
        </p:nvSpPr>
        <p:spPr>
          <a:xfrm>
            <a:off x="2006280" y="1153030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</a:t>
            </a:r>
            <a:endParaRPr lang="en-DE" b="1" i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DAD6B7-1878-44C4-8EA2-BA9B8B0294E3}"/>
              </a:ext>
            </a:extLst>
          </p:cNvPr>
          <p:cNvSpPr/>
          <p:nvPr/>
        </p:nvSpPr>
        <p:spPr>
          <a:xfrm>
            <a:off x="3387211" y="2114083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</a:t>
            </a:r>
            <a:endParaRPr lang="en-DE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9AE21-5B21-4621-A17B-1F1A52C8F885}"/>
              </a:ext>
            </a:extLst>
          </p:cNvPr>
          <p:cNvSpPr/>
          <p:nvPr/>
        </p:nvSpPr>
        <p:spPr>
          <a:xfrm>
            <a:off x="296858" y="214604"/>
            <a:ext cx="3724636" cy="441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E66AF8-DB10-4D59-88CF-CAF6DF73CD3F}"/>
              </a:ext>
            </a:extLst>
          </p:cNvPr>
          <p:cNvSpPr/>
          <p:nvPr/>
        </p:nvSpPr>
        <p:spPr>
          <a:xfrm>
            <a:off x="513380" y="2098298"/>
            <a:ext cx="307712" cy="3229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</a:t>
            </a:r>
            <a:endParaRPr lang="en-D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0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DCABDDA6-E7BD-437E-8670-1AAE57618FFF}"/>
              </a:ext>
            </a:extLst>
          </p:cNvPr>
          <p:cNvSpPr/>
          <p:nvPr/>
        </p:nvSpPr>
        <p:spPr>
          <a:xfrm>
            <a:off x="3945645" y="769578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8FFFE0-9C3C-4EB7-96E6-1C1C89CF3AF2}"/>
              </a:ext>
            </a:extLst>
          </p:cNvPr>
          <p:cNvSpPr/>
          <p:nvPr/>
        </p:nvSpPr>
        <p:spPr>
          <a:xfrm>
            <a:off x="561015" y="151602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951A338-4A15-4E58-BC1C-9E8588AFA6D2}"/>
              </a:ext>
            </a:extLst>
          </p:cNvPr>
          <p:cNvSpPr/>
          <p:nvPr/>
        </p:nvSpPr>
        <p:spPr>
          <a:xfrm>
            <a:off x="2515861" y="186147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338F0B-979C-4BF4-8E74-75BC8CB4A837}"/>
              </a:ext>
            </a:extLst>
          </p:cNvPr>
          <p:cNvGrpSpPr/>
          <p:nvPr/>
        </p:nvGrpSpPr>
        <p:grpSpPr>
          <a:xfrm>
            <a:off x="1978849" y="4178734"/>
            <a:ext cx="2153409" cy="1614980"/>
            <a:chOff x="8728619" y="4481509"/>
            <a:chExt cx="2153409" cy="16149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B55BA5-8105-4016-A2B5-2D6E58D69147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5FE2D49-6520-43F0-B6FC-A4425F7AC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1340591-96D4-4790-9670-36DD5E4BE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76495F3-C2A6-49D2-AA13-CAD09B0AE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79A8ED-F23A-4A0F-91DA-4D9209CF5777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805593-C976-4545-93DC-00B4EA920C3D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14405C-7B1D-42C0-B2B8-230919380C18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1AAA0F-7E81-4192-876C-E827289D89F7}"/>
              </a:ext>
            </a:extLst>
          </p:cNvPr>
          <p:cNvCxnSpPr>
            <a:cxnSpLocks/>
            <a:endCxn id="44" idx="5"/>
          </p:cNvCxnSpPr>
          <p:nvPr/>
        </p:nvCxnSpPr>
        <p:spPr>
          <a:xfrm flipH="1" flipV="1">
            <a:off x="720299" y="1659382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432F07C-503C-4464-851D-A372FC286A93}"/>
              </a:ext>
            </a:extLst>
          </p:cNvPr>
          <p:cNvCxnSpPr>
            <a:cxnSpLocks/>
            <a:endCxn id="45" idx="4"/>
          </p:cNvCxnSpPr>
          <p:nvPr/>
        </p:nvCxnSpPr>
        <p:spPr>
          <a:xfrm flipH="1" flipV="1">
            <a:off x="2609168" y="2029428"/>
            <a:ext cx="462120" cy="282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6930D3-A386-4FEA-B785-86689774AF49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3095325" y="937529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14C2BEA-79EE-46E2-A6E3-009875AED3D6}"/>
              </a:ext>
            </a:extLst>
          </p:cNvPr>
          <p:cNvSpPr txBox="1"/>
          <p:nvPr/>
        </p:nvSpPr>
        <p:spPr>
          <a:xfrm>
            <a:off x="1174547" y="270913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F7A5E1-4CBE-47D1-9E36-8563C66A913C}"/>
              </a:ext>
            </a:extLst>
          </p:cNvPr>
          <p:cNvSpPr txBox="1"/>
          <p:nvPr/>
        </p:nvSpPr>
        <p:spPr>
          <a:xfrm>
            <a:off x="2785858" y="292352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D1EF00-3D70-4105-AFF2-2F7418660DD1}"/>
              </a:ext>
            </a:extLst>
          </p:cNvPr>
          <p:cNvSpPr txBox="1"/>
          <p:nvPr/>
        </p:nvSpPr>
        <p:spPr>
          <a:xfrm>
            <a:off x="3661360" y="24886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1DFC54-199D-4AE1-927A-680621BD0DCB}"/>
              </a:ext>
            </a:extLst>
          </p:cNvPr>
          <p:cNvSpPr txBox="1"/>
          <p:nvPr/>
        </p:nvSpPr>
        <p:spPr>
          <a:xfrm>
            <a:off x="475231" y="11466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C0DF77-0671-43BF-804B-A9A4CD971351}"/>
              </a:ext>
            </a:extLst>
          </p:cNvPr>
          <p:cNvSpPr txBox="1"/>
          <p:nvPr/>
        </p:nvSpPr>
        <p:spPr>
          <a:xfrm>
            <a:off x="2435411" y="15137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A8EBAB-7EF7-4536-B6A4-9F2565FC193A}"/>
              </a:ext>
            </a:extLst>
          </p:cNvPr>
          <p:cNvSpPr txBox="1"/>
          <p:nvPr/>
        </p:nvSpPr>
        <p:spPr>
          <a:xfrm>
            <a:off x="3910787" y="445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426281E-F390-4A55-8628-3A7E8A64AAC9}"/>
              </a:ext>
            </a:extLst>
          </p:cNvPr>
          <p:cNvSpPr/>
          <p:nvPr/>
        </p:nvSpPr>
        <p:spPr>
          <a:xfrm>
            <a:off x="9083806" y="769578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6078D8F-A4A6-4A93-BABB-4DD282AF4471}"/>
              </a:ext>
            </a:extLst>
          </p:cNvPr>
          <p:cNvSpPr/>
          <p:nvPr/>
        </p:nvSpPr>
        <p:spPr>
          <a:xfrm>
            <a:off x="5699176" y="151602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DC63B4-BDD0-4598-870F-4CB8AF0DBA6B}"/>
              </a:ext>
            </a:extLst>
          </p:cNvPr>
          <p:cNvSpPr/>
          <p:nvPr/>
        </p:nvSpPr>
        <p:spPr>
          <a:xfrm>
            <a:off x="7897100" y="1761385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C46FE6-9F33-4DEF-BE81-EF888F01F94F}"/>
              </a:ext>
            </a:extLst>
          </p:cNvPr>
          <p:cNvGrpSpPr/>
          <p:nvPr/>
        </p:nvGrpSpPr>
        <p:grpSpPr>
          <a:xfrm>
            <a:off x="7117010" y="4178734"/>
            <a:ext cx="2153409" cy="1614980"/>
            <a:chOff x="8728619" y="4481509"/>
            <a:chExt cx="2153409" cy="16149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97FEA05-B39E-4CF7-881B-D4A49E832587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205E9C4-DCF7-4515-99FE-EF46C24A0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7B96F53C-254D-41CC-B94F-ADEA79F10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219AA19E-6D8E-4905-BCF0-DA1F84DD08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F7AE0B-468D-4A7E-AF63-A352BC417FED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1B0BD5-005E-462A-845D-A6FBA78477D1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12F435-BC09-47A9-9F15-DEC7D341109B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6294D59-5628-43EF-B66A-37D409087CA2}"/>
              </a:ext>
            </a:extLst>
          </p:cNvPr>
          <p:cNvCxnSpPr>
            <a:cxnSpLocks/>
            <a:endCxn id="64" idx="5"/>
          </p:cNvCxnSpPr>
          <p:nvPr/>
        </p:nvCxnSpPr>
        <p:spPr>
          <a:xfrm flipH="1" flipV="1">
            <a:off x="5858460" y="1659382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EB4540-9DE4-454B-8FD3-837832958C8C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7990407" y="1929336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B800F8-75FB-4BC3-B1E4-CE604F343DE2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8233486" y="937529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809F6C5-0358-44E3-8097-EA2A2B6D35DF}"/>
              </a:ext>
            </a:extLst>
          </p:cNvPr>
          <p:cNvSpPr txBox="1"/>
          <p:nvPr/>
        </p:nvSpPr>
        <p:spPr>
          <a:xfrm>
            <a:off x="6312708" y="270913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ED655E-B07D-435F-B509-0BD6A4B5F064}"/>
              </a:ext>
            </a:extLst>
          </p:cNvPr>
          <p:cNvSpPr txBox="1"/>
          <p:nvPr/>
        </p:nvSpPr>
        <p:spPr>
          <a:xfrm>
            <a:off x="8027369" y="28938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D03C06-6717-464C-AEC9-063B6B47D7C9}"/>
              </a:ext>
            </a:extLst>
          </p:cNvPr>
          <p:cNvSpPr txBox="1"/>
          <p:nvPr/>
        </p:nvSpPr>
        <p:spPr>
          <a:xfrm>
            <a:off x="8799521" y="248860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A9D475C-B149-4B06-8932-56FCBCC6C494}"/>
              </a:ext>
            </a:extLst>
          </p:cNvPr>
          <p:cNvSpPr txBox="1"/>
          <p:nvPr/>
        </p:nvSpPr>
        <p:spPr>
          <a:xfrm>
            <a:off x="5589682" y="16170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99CAE1-1BC3-468D-9673-CF8FE672C0B6}"/>
              </a:ext>
            </a:extLst>
          </p:cNvPr>
          <p:cNvSpPr txBox="1"/>
          <p:nvPr/>
        </p:nvSpPr>
        <p:spPr>
          <a:xfrm>
            <a:off x="8039960" y="16621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217C812-8437-449E-B148-E83EEC2B98BD}"/>
              </a:ext>
            </a:extLst>
          </p:cNvPr>
          <p:cNvSpPr txBox="1"/>
          <p:nvPr/>
        </p:nvSpPr>
        <p:spPr>
          <a:xfrm>
            <a:off x="9048948" y="445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BDD35B-B0C4-4086-B9CD-570124BBA71B}"/>
              </a:ext>
            </a:extLst>
          </p:cNvPr>
          <p:cNvCxnSpPr>
            <a:cxnSpLocks/>
            <a:stCxn id="65" idx="2"/>
            <a:endCxn id="64" idx="6"/>
          </p:cNvCxnSpPr>
          <p:nvPr/>
        </p:nvCxnSpPr>
        <p:spPr>
          <a:xfrm flipH="1" flipV="1">
            <a:off x="5885789" y="1600003"/>
            <a:ext cx="2011311" cy="245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E8755C-0F7A-416F-8327-CA76239DDF82}"/>
              </a:ext>
            </a:extLst>
          </p:cNvPr>
          <p:cNvCxnSpPr>
            <a:cxnSpLocks/>
            <a:stCxn id="64" idx="7"/>
            <a:endCxn id="63" idx="2"/>
          </p:cNvCxnSpPr>
          <p:nvPr/>
        </p:nvCxnSpPr>
        <p:spPr>
          <a:xfrm flipV="1">
            <a:off x="5858460" y="853554"/>
            <a:ext cx="3225346" cy="6870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612CF71-81E8-4070-B39A-30803BCE0F7E}"/>
              </a:ext>
            </a:extLst>
          </p:cNvPr>
          <p:cNvSpPr txBox="1"/>
          <p:nvPr/>
        </p:nvSpPr>
        <p:spPr>
          <a:xfrm rot="615890">
            <a:off x="6425191" y="1808273"/>
            <a:ext cx="113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- </a:t>
            </a:r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sz="2400" b="1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D40650B-1B05-459E-85C6-2F0C5006C069}"/>
                  </a:ext>
                </a:extLst>
              </p:cNvPr>
              <p:cNvSpPr txBox="1"/>
              <p:nvPr/>
            </p:nvSpPr>
            <p:spPr>
              <a:xfrm rot="20848412">
                <a:off x="6299092" y="558140"/>
                <a:ext cx="1973394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D40650B-1B05-459E-85C6-2F0C5006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48412">
                <a:off x="6299092" y="558140"/>
                <a:ext cx="1973394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F7E96559-B4BF-4274-A7DD-850F1A242C57}"/>
              </a:ext>
            </a:extLst>
          </p:cNvPr>
          <p:cNvSpPr/>
          <p:nvPr/>
        </p:nvSpPr>
        <p:spPr>
          <a:xfrm>
            <a:off x="195992" y="332477"/>
            <a:ext cx="4620174" cy="5587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2C7078B-801D-43F7-A2F6-A076B0F575FF}"/>
              </a:ext>
            </a:extLst>
          </p:cNvPr>
          <p:cNvSpPr/>
          <p:nvPr/>
        </p:nvSpPr>
        <p:spPr>
          <a:xfrm>
            <a:off x="5161046" y="377750"/>
            <a:ext cx="4620174" cy="5587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61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2291BA64-D897-4135-9144-8F620F92A23E}"/>
              </a:ext>
            </a:extLst>
          </p:cNvPr>
          <p:cNvSpPr/>
          <p:nvPr/>
        </p:nvSpPr>
        <p:spPr>
          <a:xfrm>
            <a:off x="3947052" y="678287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03EBC7-2562-4A87-8482-4F9B3B74F7B6}"/>
              </a:ext>
            </a:extLst>
          </p:cNvPr>
          <p:cNvSpPr/>
          <p:nvPr/>
        </p:nvSpPr>
        <p:spPr>
          <a:xfrm>
            <a:off x="562422" y="1424736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E8EE74D-474A-44F3-8318-B8868B2C8BF2}"/>
              </a:ext>
            </a:extLst>
          </p:cNvPr>
          <p:cNvSpPr/>
          <p:nvPr/>
        </p:nvSpPr>
        <p:spPr>
          <a:xfrm>
            <a:off x="2760346" y="1670094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FCB97A3-BBD4-48FA-AECF-1F3B4C89F8B4}"/>
              </a:ext>
            </a:extLst>
          </p:cNvPr>
          <p:cNvGrpSpPr/>
          <p:nvPr/>
        </p:nvGrpSpPr>
        <p:grpSpPr>
          <a:xfrm>
            <a:off x="1980256" y="4087443"/>
            <a:ext cx="2153409" cy="1614980"/>
            <a:chOff x="8728619" y="4481509"/>
            <a:chExt cx="2153409" cy="16149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DA786DB-06A4-4FB9-B401-2AF81FF6F9D3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1740414-10AA-4694-9AE2-4839B24AD5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0FAB130-DFE2-483C-AD35-4F010F223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5701BAE6-1085-4190-B27D-F367EF640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C8C45B-6628-4F6F-A514-4B18AF345604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40C7AF0-B46C-41F3-84C6-98C5D55FBF7F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D62015-31F1-4603-8AD7-D2295C18F822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215984C-8784-4239-9009-343D82417172}"/>
              </a:ext>
            </a:extLst>
          </p:cNvPr>
          <p:cNvCxnSpPr>
            <a:cxnSpLocks/>
            <a:endCxn id="60" idx="5"/>
          </p:cNvCxnSpPr>
          <p:nvPr/>
        </p:nvCxnSpPr>
        <p:spPr>
          <a:xfrm flipH="1" flipV="1">
            <a:off x="721706" y="1568091"/>
            <a:ext cx="2337219" cy="319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749F6C-69CE-446C-A9FC-CFC269E31CD0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2853653" y="1838045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B93A0A-C3F6-49B5-A2EA-FAB9B1AA1713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3096732" y="846238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321A4CA-3F24-4115-8774-483A01D0FCF5}"/>
              </a:ext>
            </a:extLst>
          </p:cNvPr>
          <p:cNvSpPr txBox="1"/>
          <p:nvPr/>
        </p:nvSpPr>
        <p:spPr>
          <a:xfrm>
            <a:off x="1175954" y="26178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</a:t>
            </a:r>
            <a:endParaRPr lang="en-DE" b="1" i="1" baseline="-25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1591A-0673-4BED-AA86-C5B1D39DA4D8}"/>
              </a:ext>
            </a:extLst>
          </p:cNvPr>
          <p:cNvSpPr txBox="1"/>
          <p:nvPr/>
        </p:nvSpPr>
        <p:spPr>
          <a:xfrm>
            <a:off x="2890615" y="280251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E3A3C2-E3DA-4F6D-896E-1E45B7C530D6}"/>
              </a:ext>
            </a:extLst>
          </p:cNvPr>
          <p:cNvSpPr txBox="1"/>
          <p:nvPr/>
        </p:nvSpPr>
        <p:spPr>
          <a:xfrm>
            <a:off x="3662767" y="239731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9B1D09-57AA-4E1E-AF45-7CCFC9ABE4A6}"/>
              </a:ext>
            </a:extLst>
          </p:cNvPr>
          <p:cNvSpPr txBox="1"/>
          <p:nvPr/>
        </p:nvSpPr>
        <p:spPr>
          <a:xfrm>
            <a:off x="452928" y="15257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</a:t>
            </a:r>
            <a:endParaRPr lang="en-DE" b="1" i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5CFDD1-CDF5-49F9-BFB4-D7E55C26C685}"/>
              </a:ext>
            </a:extLst>
          </p:cNvPr>
          <p:cNvSpPr txBox="1"/>
          <p:nvPr/>
        </p:nvSpPr>
        <p:spPr>
          <a:xfrm>
            <a:off x="2903206" y="15708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1EEB6A4-AC48-4385-A60B-A286A6B83D5B}"/>
              </a:ext>
            </a:extLst>
          </p:cNvPr>
          <p:cNvCxnSpPr>
            <a:cxnSpLocks/>
            <a:stCxn id="63" idx="2"/>
            <a:endCxn id="60" idx="6"/>
          </p:cNvCxnSpPr>
          <p:nvPr/>
        </p:nvCxnSpPr>
        <p:spPr>
          <a:xfrm flipH="1" flipV="1">
            <a:off x="749035" y="1508712"/>
            <a:ext cx="2011311" cy="2453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C266314-A914-4733-8740-A5228975ADA1}"/>
              </a:ext>
            </a:extLst>
          </p:cNvPr>
          <p:cNvSpPr txBox="1"/>
          <p:nvPr/>
        </p:nvSpPr>
        <p:spPr>
          <a:xfrm rot="615890">
            <a:off x="1288437" y="1716982"/>
            <a:ext cx="113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- </a:t>
            </a:r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sz="2400" b="1" i="1" baseline="-250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A240517-E0D5-4ECC-B339-35ABA1C32CD1}"/>
              </a:ext>
            </a:extLst>
          </p:cNvPr>
          <p:cNvSpPr/>
          <p:nvPr/>
        </p:nvSpPr>
        <p:spPr>
          <a:xfrm>
            <a:off x="2250205" y="1000429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9029235-BF0A-4642-814F-D21A9F06FE60}"/>
              </a:ext>
            </a:extLst>
          </p:cNvPr>
          <p:cNvCxnSpPr>
            <a:cxnSpLocks/>
            <a:stCxn id="63" idx="1"/>
            <a:endCxn id="83" idx="5"/>
          </p:cNvCxnSpPr>
          <p:nvPr/>
        </p:nvCxnSpPr>
        <p:spPr>
          <a:xfrm flipH="1" flipV="1">
            <a:off x="2409489" y="1143784"/>
            <a:ext cx="378186" cy="550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21944C-F14F-41D4-A1ED-C26051C0E02B}"/>
              </a:ext>
            </a:extLst>
          </p:cNvPr>
          <p:cNvCxnSpPr>
            <a:cxnSpLocks/>
            <a:stCxn id="83" idx="2"/>
            <a:endCxn id="60" idx="7"/>
          </p:cNvCxnSpPr>
          <p:nvPr/>
        </p:nvCxnSpPr>
        <p:spPr>
          <a:xfrm flipH="1">
            <a:off x="721706" y="1084405"/>
            <a:ext cx="1528499" cy="364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986316-AD25-4F6F-983A-3D8EE9B1AB44}"/>
              </a:ext>
            </a:extLst>
          </p:cNvPr>
          <p:cNvSpPr txBox="1"/>
          <p:nvPr/>
        </p:nvSpPr>
        <p:spPr>
          <a:xfrm>
            <a:off x="2651617" y="1178031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</a:t>
            </a:r>
            <a:endParaRPr lang="en-DE" b="1" i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2724E0-7332-4863-8A54-0D73E12E34EA}"/>
              </a:ext>
            </a:extLst>
          </p:cNvPr>
          <p:cNvSpPr txBox="1"/>
          <p:nvPr/>
        </p:nvSpPr>
        <p:spPr>
          <a:xfrm rot="20838680">
            <a:off x="514306" y="705340"/>
            <a:ext cx="185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((</a:t>
            </a:r>
            <a:r>
              <a:rPr lang="en-US" b="1" i="1" dirty="0"/>
              <a:t>V</a:t>
            </a:r>
            <a:r>
              <a:rPr lang="en-US" sz="2400" b="1" i="1" baseline="-25000" dirty="0"/>
              <a:t>a </a:t>
            </a:r>
            <a:r>
              <a:rPr lang="en-US" sz="2400" b="1" i="1" dirty="0"/>
              <a:t>– </a:t>
            </a:r>
            <a:r>
              <a:rPr lang="en-US" b="1" i="1" dirty="0"/>
              <a:t>V</a:t>
            </a:r>
            <a:r>
              <a:rPr lang="en-US" sz="2400" b="1" i="1" baseline="-25000" dirty="0"/>
              <a:t>p </a:t>
            </a:r>
            <a:r>
              <a:rPr lang="en-US" i="1" dirty="0"/>
              <a:t>) . </a:t>
            </a:r>
            <a:r>
              <a:rPr lang="en-US" b="1" i="1" dirty="0"/>
              <a:t>n</a:t>
            </a:r>
            <a:r>
              <a:rPr lang="en-US" i="1" dirty="0"/>
              <a:t> ) </a:t>
            </a:r>
            <a:r>
              <a:rPr lang="en-US" b="1" i="1" dirty="0"/>
              <a:t>n</a:t>
            </a:r>
            <a:endParaRPr lang="en-DE" b="1" i="1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3E3BDC8-7266-4D2D-9763-F96774E493F1}"/>
              </a:ext>
            </a:extLst>
          </p:cNvPr>
          <p:cNvSpPr/>
          <p:nvPr/>
        </p:nvSpPr>
        <p:spPr>
          <a:xfrm>
            <a:off x="9581785" y="927623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B27BC06-1F78-41DB-A277-B2EA9BB1C10E}"/>
              </a:ext>
            </a:extLst>
          </p:cNvPr>
          <p:cNvSpPr/>
          <p:nvPr/>
        </p:nvSpPr>
        <p:spPr>
          <a:xfrm>
            <a:off x="8395079" y="1919430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D9DEB6-321B-40BF-992C-721AAB36DB71}"/>
              </a:ext>
            </a:extLst>
          </p:cNvPr>
          <p:cNvGrpSpPr/>
          <p:nvPr/>
        </p:nvGrpSpPr>
        <p:grpSpPr>
          <a:xfrm>
            <a:off x="7614989" y="4336779"/>
            <a:ext cx="2153409" cy="1614980"/>
            <a:chOff x="8728619" y="4481509"/>
            <a:chExt cx="2153409" cy="161498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F7F63BF-CB2B-4B43-B4D5-E0603A0EB39E}"/>
                </a:ext>
              </a:extLst>
            </p:cNvPr>
            <p:cNvGrpSpPr/>
            <p:nvPr/>
          </p:nvGrpSpPr>
          <p:grpSpPr>
            <a:xfrm>
              <a:off x="9058635" y="4723649"/>
              <a:ext cx="1447969" cy="1107170"/>
              <a:chOff x="8304243" y="4329404"/>
              <a:chExt cx="1447969" cy="1107170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831B3C16-BDF0-46D7-AA53-8F7CA1DA22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8685" y="4329404"/>
                <a:ext cx="673527" cy="4292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0326226-13E0-4AA2-8D19-D64B22F70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685" y="4758611"/>
                <a:ext cx="0" cy="6779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D8F1D987-B3C2-4EF0-87F6-8AB8C38FF5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04243" y="4550166"/>
                <a:ext cx="774441" cy="2084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19DC4B-165E-499E-BB44-8E98337332D8}"/>
                </a:ext>
              </a:extLst>
            </p:cNvPr>
            <p:cNvSpPr txBox="1"/>
            <p:nvPr/>
          </p:nvSpPr>
          <p:spPr>
            <a:xfrm>
              <a:off x="10506604" y="448150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X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5D3B46D-1A9B-4A99-8286-3EE79025FA0A}"/>
                </a:ext>
              </a:extLst>
            </p:cNvPr>
            <p:cNvSpPr txBox="1"/>
            <p:nvPr/>
          </p:nvSpPr>
          <p:spPr>
            <a:xfrm>
              <a:off x="9671351" y="5727157"/>
              <a:ext cx="35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B7DE06-E6A7-4DC8-B8BA-39E6F2FE1AF3}"/>
                </a:ext>
              </a:extLst>
            </p:cNvPr>
            <p:cNvSpPr txBox="1"/>
            <p:nvPr/>
          </p:nvSpPr>
          <p:spPr>
            <a:xfrm>
              <a:off x="8728619" y="4718014"/>
              <a:ext cx="357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Z</a:t>
              </a:r>
              <a:r>
                <a:rPr lang="en-US" b="1" i="1" baseline="-25000" dirty="0"/>
                <a:t>c</a:t>
              </a:r>
              <a:endParaRPr lang="en-DE" b="1" i="1" baseline="-25000" dirty="0"/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479E139-6274-4798-AE95-7C19F8D6640D}"/>
              </a:ext>
            </a:extLst>
          </p:cNvPr>
          <p:cNvCxnSpPr>
            <a:cxnSpLocks/>
            <a:endCxn id="89" idx="4"/>
          </p:cNvCxnSpPr>
          <p:nvPr/>
        </p:nvCxnSpPr>
        <p:spPr>
          <a:xfrm flipH="1" flipV="1">
            <a:off x="8488386" y="2087381"/>
            <a:ext cx="231060" cy="288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6D843D-63ED-4559-B18F-2EF7EAF6766A}"/>
              </a:ext>
            </a:extLst>
          </p:cNvPr>
          <p:cNvCxnSpPr>
            <a:cxnSpLocks/>
            <a:endCxn id="88" idx="4"/>
          </p:cNvCxnSpPr>
          <p:nvPr/>
        </p:nvCxnSpPr>
        <p:spPr>
          <a:xfrm flipV="1">
            <a:off x="8731465" y="1095574"/>
            <a:ext cx="943627" cy="39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BD55A87-EE51-45A4-BEE4-693254CC54AD}"/>
              </a:ext>
            </a:extLst>
          </p:cNvPr>
          <p:cNvSpPr txBox="1"/>
          <p:nvPr/>
        </p:nvSpPr>
        <p:spPr>
          <a:xfrm>
            <a:off x="8525348" y="305184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p</a:t>
            </a:r>
            <a:endParaRPr lang="en-DE" b="1" i="1" baseline="-25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CB2DDAC-6513-4ED8-A65A-2E0056A90184}"/>
              </a:ext>
            </a:extLst>
          </p:cNvPr>
          <p:cNvSpPr txBox="1"/>
          <p:nvPr/>
        </p:nvSpPr>
        <p:spPr>
          <a:xfrm>
            <a:off x="9297500" y="264664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</a:t>
            </a:r>
            <a:r>
              <a:rPr lang="en-US" sz="2400" b="1" i="1" baseline="-25000" dirty="0"/>
              <a:t>b</a:t>
            </a:r>
            <a:endParaRPr lang="en-DE" b="1" i="1" baseline="-25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A21D7CE-0218-479E-815B-06329E2A215E}"/>
              </a:ext>
            </a:extLst>
          </p:cNvPr>
          <p:cNvSpPr txBox="1"/>
          <p:nvPr/>
        </p:nvSpPr>
        <p:spPr>
          <a:xfrm>
            <a:off x="8537939" y="18202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</a:t>
            </a:r>
            <a:endParaRPr lang="en-DE" b="1" i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02EA301-3CC0-4903-8335-A5B1B851899B}"/>
              </a:ext>
            </a:extLst>
          </p:cNvPr>
          <p:cNvSpPr txBox="1"/>
          <p:nvPr/>
        </p:nvSpPr>
        <p:spPr>
          <a:xfrm>
            <a:off x="9546927" y="60304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</a:t>
            </a:r>
            <a:endParaRPr lang="en-DE" b="1" i="1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2BF77DD-2534-47DB-A606-AE7488F76DBD}"/>
              </a:ext>
            </a:extLst>
          </p:cNvPr>
          <p:cNvSpPr/>
          <p:nvPr/>
        </p:nvSpPr>
        <p:spPr>
          <a:xfrm>
            <a:off x="7884938" y="1249765"/>
            <a:ext cx="186613" cy="1679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952207-FB3E-4CFD-B76E-FD2083B6A36C}"/>
              </a:ext>
            </a:extLst>
          </p:cNvPr>
          <p:cNvCxnSpPr>
            <a:cxnSpLocks/>
            <a:stCxn id="106" idx="5"/>
            <a:endCxn id="89" idx="1"/>
          </p:cNvCxnSpPr>
          <p:nvPr/>
        </p:nvCxnSpPr>
        <p:spPr>
          <a:xfrm>
            <a:off x="8044222" y="1393120"/>
            <a:ext cx="378186" cy="550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7EA5EC2-A34B-4AD7-9C43-1320E47ACAB3}"/>
              </a:ext>
            </a:extLst>
          </p:cNvPr>
          <p:cNvCxnSpPr>
            <a:cxnSpLocks/>
            <a:endCxn id="106" idx="4"/>
          </p:cNvCxnSpPr>
          <p:nvPr/>
        </p:nvCxnSpPr>
        <p:spPr>
          <a:xfrm flipH="1" flipV="1">
            <a:off x="7978245" y="1417716"/>
            <a:ext cx="741202" cy="35888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0992571-8AFF-4123-8B9F-A712B031BEF3}"/>
              </a:ext>
            </a:extLst>
          </p:cNvPr>
          <p:cNvSpPr txBox="1"/>
          <p:nvPr/>
        </p:nvSpPr>
        <p:spPr>
          <a:xfrm>
            <a:off x="8286350" y="142736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x</a:t>
            </a:r>
            <a:endParaRPr lang="en-DE" b="1" i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F3B41F-93CE-4264-B363-2693907A413D}"/>
              </a:ext>
            </a:extLst>
          </p:cNvPr>
          <p:cNvSpPr txBox="1"/>
          <p:nvPr/>
        </p:nvSpPr>
        <p:spPr>
          <a:xfrm>
            <a:off x="7984898" y="27274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</a:t>
            </a:r>
            <a:endParaRPr lang="en-DE" b="1" i="1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1D19AB7-9FA2-4839-8353-84A5961E533D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8071551" y="1017037"/>
            <a:ext cx="1482996" cy="3167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C4B5FAD-CD3C-4257-BC97-E18CDB9E8DF0}"/>
              </a:ext>
            </a:extLst>
          </p:cNvPr>
          <p:cNvSpPr txBox="1"/>
          <p:nvPr/>
        </p:nvSpPr>
        <p:spPr>
          <a:xfrm>
            <a:off x="8629818" y="86231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</a:t>
            </a:r>
            <a:endParaRPr lang="en-DE" b="1" i="1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DD3E354-1B7B-41FD-88E9-0DED4B608ABF}"/>
              </a:ext>
            </a:extLst>
          </p:cNvPr>
          <p:cNvCxnSpPr>
            <a:cxnSpLocks/>
            <a:stCxn id="106" idx="0"/>
          </p:cNvCxnSpPr>
          <p:nvPr/>
        </p:nvCxnSpPr>
        <p:spPr>
          <a:xfrm flipH="1" flipV="1">
            <a:off x="7945007" y="418379"/>
            <a:ext cx="33238" cy="831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263B1-D158-448A-84DC-8D838FA3E1FE}"/>
              </a:ext>
            </a:extLst>
          </p:cNvPr>
          <p:cNvSpPr txBox="1"/>
          <p:nvPr/>
        </p:nvSpPr>
        <p:spPr>
          <a:xfrm>
            <a:off x="7774303" y="6125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endParaRPr lang="en-DE" b="1" i="1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4002BF2-9B88-4D59-B0E7-43F5B0A162B2}"/>
              </a:ext>
            </a:extLst>
          </p:cNvPr>
          <p:cNvSpPr/>
          <p:nvPr/>
        </p:nvSpPr>
        <p:spPr>
          <a:xfrm>
            <a:off x="6344665" y="125052"/>
            <a:ext cx="4620174" cy="5821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C900805-B1E8-4756-869C-4E57C92575EA}"/>
              </a:ext>
            </a:extLst>
          </p:cNvPr>
          <p:cNvSpPr/>
          <p:nvPr/>
        </p:nvSpPr>
        <p:spPr>
          <a:xfrm>
            <a:off x="314127" y="125051"/>
            <a:ext cx="4620174" cy="5821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605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C500A-3AB2-4AB5-B056-4A858EA5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0" y="1247635"/>
            <a:ext cx="4895850" cy="321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2EC58-C98C-4B9B-A7F6-7D219DC6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62" y="1041468"/>
            <a:ext cx="4657725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37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63E61-DE84-4DBB-8041-166DA8D8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" t="709" r="1" b="709"/>
          <a:stretch/>
        </p:blipFill>
        <p:spPr>
          <a:xfrm>
            <a:off x="2360645" y="1212980"/>
            <a:ext cx="7516780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27B98-E7C8-4EB1-988E-0F0DA70A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5" y="65314"/>
            <a:ext cx="10318032" cy="6858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663DC6F-ACE5-4820-B7C6-99C1C24A118C}"/>
              </a:ext>
            </a:extLst>
          </p:cNvPr>
          <p:cNvGrpSpPr/>
          <p:nvPr/>
        </p:nvGrpSpPr>
        <p:grpSpPr>
          <a:xfrm>
            <a:off x="6525496" y="1370402"/>
            <a:ext cx="3253639" cy="1825433"/>
            <a:chOff x="6599200" y="1374967"/>
            <a:chExt cx="3253639" cy="182543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9294248-7D8E-40D8-AD51-A7AF1281CFB1}"/>
                </a:ext>
              </a:extLst>
            </p:cNvPr>
            <p:cNvCxnSpPr>
              <a:cxnSpLocks/>
            </p:cNvCxnSpPr>
            <p:nvPr/>
          </p:nvCxnSpPr>
          <p:spPr>
            <a:xfrm>
              <a:off x="8134078" y="2691934"/>
              <a:ext cx="1718761" cy="50846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689E6B-EEC8-4C50-8B64-B3EE08150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8549" y="1374967"/>
              <a:ext cx="374492" cy="132780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A2130ED-F0A4-48FC-977D-DF02D2517C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9200" y="2281435"/>
              <a:ext cx="1589349" cy="4277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7A9C73-E904-4C82-AFDF-145ED31F186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353" y="250887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2EC0F5B-EC67-4A17-AF04-9BDD7B1A6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2431" y="2557395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2DB365-E6D1-4178-ABA4-48F2A02D172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333" y="2454115"/>
              <a:ext cx="169810" cy="5173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363431-8BA0-4868-9D2B-AC87DFF61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334" y="2461202"/>
              <a:ext cx="58952" cy="1820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Double Brace 84">
            <a:extLst>
              <a:ext uri="{FF2B5EF4-FFF2-40B4-BE49-F238E27FC236}">
                <a16:creationId xmlns:a16="http://schemas.microsoft.com/office/drawing/2014/main" id="{B8F17FB0-3721-4F01-8A3C-584C3A8BAEAB}"/>
              </a:ext>
            </a:extLst>
          </p:cNvPr>
          <p:cNvSpPr/>
          <p:nvPr/>
        </p:nvSpPr>
        <p:spPr>
          <a:xfrm>
            <a:off x="6248182" y="999312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-56.5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7A29A7-7EB0-4661-9EE8-568ECD244908}"/>
              </a:ext>
            </a:extLst>
          </p:cNvPr>
          <p:cNvSpPr txBox="1"/>
          <p:nvPr/>
        </p:nvSpPr>
        <p:spPr>
          <a:xfrm>
            <a:off x="9779135" y="30753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Y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D74F65-690A-4979-A05C-802950E8794F}"/>
              </a:ext>
            </a:extLst>
          </p:cNvPr>
          <p:cNvSpPr txBox="1"/>
          <p:nvPr/>
        </p:nvSpPr>
        <p:spPr>
          <a:xfrm>
            <a:off x="6252545" y="20802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X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99C84A-8057-4B3B-B79E-4FE84893DD5E}"/>
              </a:ext>
            </a:extLst>
          </p:cNvPr>
          <p:cNvSpPr txBox="1"/>
          <p:nvPr/>
        </p:nvSpPr>
        <p:spPr>
          <a:xfrm>
            <a:off x="8426899" y="99462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Z</a:t>
            </a:r>
            <a:endParaRPr lang="en-DE" b="1" i="1" baseline="-25000" dirty="0">
              <a:solidFill>
                <a:srgbClr val="FFFF00"/>
              </a:solidFill>
            </a:endParaRPr>
          </a:p>
        </p:txBody>
      </p:sp>
      <p:sp>
        <p:nvSpPr>
          <p:cNvPr id="94" name="Double Brace 93">
            <a:extLst>
              <a:ext uri="{FF2B5EF4-FFF2-40B4-BE49-F238E27FC236}">
                <a16:creationId xmlns:a16="http://schemas.microsoft.com/office/drawing/2014/main" id="{01E7147E-528A-4201-8089-97B075A51E84}"/>
              </a:ext>
            </a:extLst>
          </p:cNvPr>
          <p:cNvSpPr/>
          <p:nvPr/>
        </p:nvSpPr>
        <p:spPr>
          <a:xfrm>
            <a:off x="6248182" y="2930296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97.6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95" name="Double Brace 94">
            <a:extLst>
              <a:ext uri="{FF2B5EF4-FFF2-40B4-BE49-F238E27FC236}">
                <a16:creationId xmlns:a16="http://schemas.microsoft.com/office/drawing/2014/main" id="{4581B12C-50B7-4FDB-B776-7A4D3D987857}"/>
              </a:ext>
            </a:extLst>
          </p:cNvPr>
          <p:cNvSpPr/>
          <p:nvPr/>
        </p:nvSpPr>
        <p:spPr>
          <a:xfrm>
            <a:off x="9410427" y="999312"/>
            <a:ext cx="838418" cy="825802"/>
          </a:xfrm>
          <a:prstGeom prst="bracePair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74.6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</a:t>
            </a:r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1D645F4-9B13-4D49-B1CD-CF8098CC3D7B}"/>
              </a:ext>
            </a:extLst>
          </p:cNvPr>
          <p:cNvSpPr/>
          <p:nvPr/>
        </p:nvSpPr>
        <p:spPr>
          <a:xfrm>
            <a:off x="8555486" y="280812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14F2CC8-FFB7-467A-B286-09B8B912ABB4}"/>
              </a:ext>
            </a:extLst>
          </p:cNvPr>
          <p:cNvCxnSpPr>
            <a:cxnSpLocks/>
            <a:stCxn id="96" idx="7"/>
          </p:cNvCxnSpPr>
          <p:nvPr/>
        </p:nvCxnSpPr>
        <p:spPr>
          <a:xfrm flipV="1">
            <a:off x="8633423" y="1916493"/>
            <a:ext cx="901556" cy="9030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846A882-42CD-425F-BDD7-9CEE279EB9BD}"/>
              </a:ext>
            </a:extLst>
          </p:cNvPr>
          <p:cNvSpPr/>
          <p:nvPr/>
        </p:nvSpPr>
        <p:spPr>
          <a:xfrm>
            <a:off x="7781431" y="2583338"/>
            <a:ext cx="91309" cy="7794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B88D9A-0D1E-4D43-AD4A-58A9B8A86221}"/>
              </a:ext>
            </a:extLst>
          </p:cNvPr>
          <p:cNvCxnSpPr>
            <a:cxnSpLocks/>
          </p:cNvCxnSpPr>
          <p:nvPr/>
        </p:nvCxnSpPr>
        <p:spPr>
          <a:xfrm flipH="1">
            <a:off x="7086600" y="2648027"/>
            <a:ext cx="731109" cy="47998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6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Vishwanath</dc:creator>
  <cp:lastModifiedBy>Pavan Vishwanath</cp:lastModifiedBy>
  <cp:revision>11</cp:revision>
  <dcterms:created xsi:type="dcterms:W3CDTF">2020-05-07T16:52:19Z</dcterms:created>
  <dcterms:modified xsi:type="dcterms:W3CDTF">2020-05-28T09:56:36Z</dcterms:modified>
</cp:coreProperties>
</file>